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4" autoAdjust="0"/>
    <p:restoredTop sz="95170" autoAdjust="0"/>
  </p:normalViewPr>
  <p:slideViewPr>
    <p:cSldViewPr snapToGrid="0">
      <p:cViewPr>
        <p:scale>
          <a:sx n="102" d="100"/>
          <a:sy n="102" d="100"/>
        </p:scale>
        <p:origin x="-2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76DCDA-49E8-4394-9084-6FA23B1D2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5010" y="-75387"/>
            <a:ext cx="7680960" cy="576072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648075" y="2514277"/>
            <a:ext cx="92560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648075" y="3080752"/>
            <a:ext cx="92560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648075" y="2899340"/>
            <a:ext cx="91505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648075" y="2718239"/>
            <a:ext cx="894122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3955735" y="496119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21" y="2289252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21" y="1803160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21" y="3277749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21" y="2792023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89" y="535602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89" y="503971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89" y="598863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89" y="567233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3156971" y="2041285"/>
            <a:ext cx="480471" cy="47005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3156971" y="2527377"/>
            <a:ext cx="480471" cy="183351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3156971" y="2906346"/>
            <a:ext cx="480471" cy="123802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156971" y="3079874"/>
            <a:ext cx="480472" cy="4360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563125" y="24644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563125" y="265934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563125" y="284242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563125" y="302460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F17828-1E12-4CE9-9C99-EF8014F672BC}"/>
              </a:ext>
            </a:extLst>
          </p:cNvPr>
          <p:cNvSpPr txBox="1"/>
          <p:nvPr/>
        </p:nvSpPr>
        <p:spPr>
          <a:xfrm>
            <a:off x="9000648" y="758752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AD4ED90-09EC-43A2-AB59-92E426E6482C}"/>
              </a:ext>
            </a:extLst>
          </p:cNvPr>
          <p:cNvCxnSpPr>
            <a:cxnSpLocks/>
          </p:cNvCxnSpPr>
          <p:nvPr/>
        </p:nvCxnSpPr>
        <p:spPr>
          <a:xfrm flipH="1">
            <a:off x="7567445" y="728858"/>
            <a:ext cx="434754" cy="4375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2B58623-E91B-4BFF-97E1-6BAABEEB7AB0}"/>
              </a:ext>
            </a:extLst>
          </p:cNvPr>
          <p:cNvSpPr>
            <a:spLocks noChangeAspect="1"/>
          </p:cNvSpPr>
          <p:nvPr/>
        </p:nvSpPr>
        <p:spPr>
          <a:xfrm rot="5400000">
            <a:off x="7507452" y="1627466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48087C3-64D3-4CB8-881A-8BDAB350D6A7}"/>
              </a:ext>
            </a:extLst>
          </p:cNvPr>
          <p:cNvSpPr>
            <a:spLocks noChangeAspect="1"/>
          </p:cNvSpPr>
          <p:nvPr/>
        </p:nvSpPr>
        <p:spPr>
          <a:xfrm rot="5400000">
            <a:off x="7507452" y="113848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A1C139-AFEC-46A9-B15A-1BC9385AE54B}"/>
              </a:ext>
            </a:extLst>
          </p:cNvPr>
          <p:cNvSpPr/>
          <p:nvPr/>
        </p:nvSpPr>
        <p:spPr>
          <a:xfrm>
            <a:off x="8520889" y="1235919"/>
            <a:ext cx="368299" cy="3733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20FC0C7-44B5-4BB2-ADF4-1797D95010DE}"/>
              </a:ext>
            </a:extLst>
          </p:cNvPr>
          <p:cNvSpPr/>
          <p:nvPr/>
        </p:nvSpPr>
        <p:spPr>
          <a:xfrm rot="5400000">
            <a:off x="8365600" y="1308318"/>
            <a:ext cx="181839" cy="2285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730DE3-B1A3-42A4-A268-ED5EFE94314B}"/>
              </a:ext>
            </a:extLst>
          </p:cNvPr>
          <p:cNvSpPr/>
          <p:nvPr/>
        </p:nvSpPr>
        <p:spPr>
          <a:xfrm>
            <a:off x="8007157" y="1235918"/>
            <a:ext cx="368299" cy="3733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868547-4B05-4014-A6F0-BBB4B874A7EE}"/>
              </a:ext>
            </a:extLst>
          </p:cNvPr>
          <p:cNvSpPr/>
          <p:nvPr/>
        </p:nvSpPr>
        <p:spPr>
          <a:xfrm>
            <a:off x="8520889" y="681234"/>
            <a:ext cx="368299" cy="3733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3AA676-5505-411D-AEAE-C59200769FE0}"/>
              </a:ext>
            </a:extLst>
          </p:cNvPr>
          <p:cNvSpPr/>
          <p:nvPr/>
        </p:nvSpPr>
        <p:spPr>
          <a:xfrm rot="5400000">
            <a:off x="8365600" y="753633"/>
            <a:ext cx="181839" cy="2285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AEDC7F4-8C88-4DA3-A555-E797DF9BDAA7}"/>
              </a:ext>
            </a:extLst>
          </p:cNvPr>
          <p:cNvSpPr/>
          <p:nvPr/>
        </p:nvSpPr>
        <p:spPr>
          <a:xfrm>
            <a:off x="8007157" y="681233"/>
            <a:ext cx="368299" cy="3733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DFC68EB-B80A-4743-AEB1-E90C85B2F840}"/>
              </a:ext>
            </a:extLst>
          </p:cNvPr>
          <p:cNvSpPr/>
          <p:nvPr/>
        </p:nvSpPr>
        <p:spPr>
          <a:xfrm>
            <a:off x="8520889" y="1790140"/>
            <a:ext cx="368299" cy="3733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2F8FE11-8140-4D77-A9ED-572C9053D7B9}"/>
              </a:ext>
            </a:extLst>
          </p:cNvPr>
          <p:cNvSpPr/>
          <p:nvPr/>
        </p:nvSpPr>
        <p:spPr>
          <a:xfrm>
            <a:off x="8007157" y="1790139"/>
            <a:ext cx="368299" cy="3733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FE0635-C5AD-4237-AC37-A03A65CBA7A3}"/>
              </a:ext>
            </a:extLst>
          </p:cNvPr>
          <p:cNvSpPr txBox="1"/>
          <p:nvPr/>
        </p:nvSpPr>
        <p:spPr>
          <a:xfrm>
            <a:off x="8989891" y="125301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508F1-54A4-42AC-9FD5-FA8A277D9389}"/>
              </a:ext>
            </a:extLst>
          </p:cNvPr>
          <p:cNvSpPr txBox="1"/>
          <p:nvPr/>
        </p:nvSpPr>
        <p:spPr>
          <a:xfrm>
            <a:off x="8989891" y="1796671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9CB4708-AC09-4BED-B7C5-9744C2D1235F}"/>
              </a:ext>
            </a:extLst>
          </p:cNvPr>
          <p:cNvCxnSpPr>
            <a:cxnSpLocks/>
          </p:cNvCxnSpPr>
          <p:nvPr/>
        </p:nvCxnSpPr>
        <p:spPr>
          <a:xfrm flipH="1" flipV="1">
            <a:off x="7557289" y="1653127"/>
            <a:ext cx="434754" cy="4375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24">
            <a:extLst>
              <a:ext uri="{FF2B5EF4-FFF2-40B4-BE49-F238E27FC236}">
                <a16:creationId xmlns:a16="http://schemas.microsoft.com/office/drawing/2014/main" id="{512097D9-8B11-954A-A7FB-382DCDA63446}"/>
              </a:ext>
            </a:extLst>
          </p:cNvPr>
          <p:cNvSpPr txBox="1"/>
          <p:nvPr/>
        </p:nvSpPr>
        <p:spPr>
          <a:xfrm>
            <a:off x="7992043" y="243914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x 73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37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Leelawadee UI</vt:lpstr>
      <vt:lpstr>Microsoft JhengHei Light</vt:lpstr>
      <vt:lpstr>微软雅黑</vt:lpstr>
      <vt:lpstr>Arial</vt:lpstr>
      <vt:lpstr>Calibri</vt:lpstr>
      <vt:lpstr>Calibri Light</vt:lpstr>
      <vt:lpstr>Consolas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Xiaoxi Zhu</cp:lastModifiedBy>
  <cp:revision>93</cp:revision>
  <dcterms:created xsi:type="dcterms:W3CDTF">2018-08-02T02:20:03Z</dcterms:created>
  <dcterms:modified xsi:type="dcterms:W3CDTF">2019-01-10T05:35:27Z</dcterms:modified>
</cp:coreProperties>
</file>