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121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127957-81E3-4081-AC52-BFBC346AF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77" y="88155"/>
            <a:ext cx="7119195" cy="5339396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908599" y="2528009"/>
            <a:ext cx="950715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908599" y="2888858"/>
            <a:ext cx="940165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908599" y="2770013"/>
            <a:ext cx="940165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908599" y="2649011"/>
            <a:ext cx="940165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87640" y="4741825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94" y="5136651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94" y="4820346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94" y="5769264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94" y="5452958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</p:cNvCxnSpPr>
          <p:nvPr/>
        </p:nvCxnSpPr>
        <p:spPr>
          <a:xfrm flipH="1" flipV="1">
            <a:off x="2425509" y="2057155"/>
            <a:ext cx="480471" cy="47005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</p:cNvCxnSpPr>
          <p:nvPr/>
        </p:nvCxnSpPr>
        <p:spPr>
          <a:xfrm flipH="1" flipV="1">
            <a:off x="2418223" y="2459798"/>
            <a:ext cx="480471" cy="183351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</p:cNvCxnSpPr>
          <p:nvPr/>
        </p:nvCxnSpPr>
        <p:spPr>
          <a:xfrm flipH="1">
            <a:off x="2414580" y="2771697"/>
            <a:ext cx="480471" cy="123802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</p:cNvCxnSpPr>
          <p:nvPr/>
        </p:nvCxnSpPr>
        <p:spPr>
          <a:xfrm flipH="1">
            <a:off x="2414580" y="2893729"/>
            <a:ext cx="480472" cy="4360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3789707" y="2494146"/>
            <a:ext cx="67727" cy="67727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11B6885-616F-40E0-9F7A-1ADF5B9CBF46}"/>
              </a:ext>
            </a:extLst>
          </p:cNvPr>
          <p:cNvSpPr>
            <a:spLocks noChangeAspect="1"/>
          </p:cNvSpPr>
          <p:nvPr/>
        </p:nvSpPr>
        <p:spPr>
          <a:xfrm>
            <a:off x="3789707" y="2615148"/>
            <a:ext cx="67727" cy="67727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89E3769-29B6-4F28-BBBD-3DEAEBF03068}"/>
              </a:ext>
            </a:extLst>
          </p:cNvPr>
          <p:cNvSpPr>
            <a:spLocks noChangeAspect="1"/>
          </p:cNvSpPr>
          <p:nvPr/>
        </p:nvSpPr>
        <p:spPr>
          <a:xfrm>
            <a:off x="3789706" y="2736150"/>
            <a:ext cx="67727" cy="67727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74D4092-24CC-4045-BC71-276493422D51}"/>
              </a:ext>
            </a:extLst>
          </p:cNvPr>
          <p:cNvSpPr>
            <a:spLocks noChangeAspect="1"/>
          </p:cNvSpPr>
          <p:nvPr/>
        </p:nvSpPr>
        <p:spPr>
          <a:xfrm>
            <a:off x="3789706" y="2854995"/>
            <a:ext cx="67727" cy="67727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39ECDC6-16E8-4E8A-819A-EC0071FEFC1A}"/>
              </a:ext>
            </a:extLst>
          </p:cNvPr>
          <p:cNvCxnSpPr>
            <a:cxnSpLocks/>
          </p:cNvCxnSpPr>
          <p:nvPr/>
        </p:nvCxnSpPr>
        <p:spPr>
          <a:xfrm flipV="1">
            <a:off x="6082819" y="1044575"/>
            <a:ext cx="3524" cy="112257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1B18BCC-23AA-4216-9ACB-79F11FD3661C}"/>
              </a:ext>
            </a:extLst>
          </p:cNvPr>
          <p:cNvSpPr>
            <a:spLocks noChangeAspect="1"/>
          </p:cNvSpPr>
          <p:nvPr/>
        </p:nvSpPr>
        <p:spPr>
          <a:xfrm>
            <a:off x="6052480" y="2167152"/>
            <a:ext cx="67727" cy="67727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0C9423-C1AA-4F38-9E6C-8C30507C82FE}"/>
              </a:ext>
            </a:extLst>
          </p:cNvPr>
          <p:cNvSpPr txBox="1"/>
          <p:nvPr/>
        </p:nvSpPr>
        <p:spPr>
          <a:xfrm>
            <a:off x="5966755" y="708494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</a:rPr>
              <a:t>HM3301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FBE5FB7-07C1-48F2-8243-4CA1477B6B9B}"/>
              </a:ext>
            </a:extLst>
          </p:cNvPr>
          <p:cNvCxnSpPr>
            <a:cxnSpLocks/>
          </p:cNvCxnSpPr>
          <p:nvPr/>
        </p:nvCxnSpPr>
        <p:spPr>
          <a:xfrm>
            <a:off x="7558830" y="3770806"/>
            <a:ext cx="1053794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01E83F7-7A7D-4CEE-8ABB-35A036566C36}"/>
              </a:ext>
            </a:extLst>
          </p:cNvPr>
          <p:cNvSpPr>
            <a:spLocks noChangeAspect="1"/>
          </p:cNvSpPr>
          <p:nvPr/>
        </p:nvSpPr>
        <p:spPr>
          <a:xfrm>
            <a:off x="7343955" y="3905073"/>
            <a:ext cx="72000" cy="720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9098B0A-D5B0-4478-A944-5CDE6CC98904}"/>
              </a:ext>
            </a:extLst>
          </p:cNvPr>
          <p:cNvSpPr>
            <a:spLocks noChangeAspect="1"/>
          </p:cNvSpPr>
          <p:nvPr/>
        </p:nvSpPr>
        <p:spPr>
          <a:xfrm>
            <a:off x="7490723" y="3738087"/>
            <a:ext cx="72000" cy="720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4B73C0F-BDB6-4EC6-A952-CFA338DF2768}"/>
              </a:ext>
            </a:extLst>
          </p:cNvPr>
          <p:cNvCxnSpPr>
            <a:cxnSpLocks/>
          </p:cNvCxnSpPr>
          <p:nvPr/>
        </p:nvCxnSpPr>
        <p:spPr>
          <a:xfrm>
            <a:off x="7379955" y="4013780"/>
            <a:ext cx="0" cy="21690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9799E33-6062-45E0-A6D2-AFAD91C45631}"/>
              </a:ext>
            </a:extLst>
          </p:cNvPr>
          <p:cNvCxnSpPr>
            <a:cxnSpLocks/>
          </p:cNvCxnSpPr>
          <p:nvPr/>
        </p:nvCxnSpPr>
        <p:spPr>
          <a:xfrm>
            <a:off x="7379955" y="4230688"/>
            <a:ext cx="1002045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EF8E1D7-2EE0-4E46-92E6-17FEAE810F83}"/>
              </a:ext>
            </a:extLst>
          </p:cNvPr>
          <p:cNvSpPr txBox="1"/>
          <p:nvPr/>
        </p:nvSpPr>
        <p:spPr>
          <a:xfrm>
            <a:off x="8557226" y="3586140"/>
            <a:ext cx="7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RESET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C1840A-F2B0-4782-BADC-97E5259EBC26}"/>
              </a:ext>
            </a:extLst>
          </p:cNvPr>
          <p:cNvSpPr txBox="1"/>
          <p:nvPr/>
        </p:nvSpPr>
        <p:spPr>
          <a:xfrm>
            <a:off x="8352777" y="403424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SET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44D8A1D-E57C-4859-A82C-A3489C9075CD}"/>
              </a:ext>
            </a:extLst>
          </p:cNvPr>
          <p:cNvSpPr txBox="1"/>
          <p:nvPr/>
        </p:nvSpPr>
        <p:spPr>
          <a:xfrm>
            <a:off x="6294976" y="4945798"/>
            <a:ext cx="466338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Set the pin/TTL level @3.3V, high or floating for normal operation mode, low level for sleep mode 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369EBEB-D59D-4AD3-880A-491E450232B0}"/>
              </a:ext>
            </a:extLst>
          </p:cNvPr>
          <p:cNvSpPr txBox="1"/>
          <p:nvPr/>
        </p:nvSpPr>
        <p:spPr>
          <a:xfrm>
            <a:off x="5951595" y="473041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SET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5078AA-E0F0-4385-98F7-B3378C478840}"/>
              </a:ext>
            </a:extLst>
          </p:cNvPr>
          <p:cNvSpPr txBox="1"/>
          <p:nvPr/>
        </p:nvSpPr>
        <p:spPr>
          <a:xfrm>
            <a:off x="5951350" y="5604296"/>
            <a:ext cx="7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RESET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8FCE490-2B34-454F-B206-9BD0D712217A}"/>
              </a:ext>
            </a:extLst>
          </p:cNvPr>
          <p:cNvSpPr txBox="1"/>
          <p:nvPr/>
        </p:nvSpPr>
        <p:spPr>
          <a:xfrm>
            <a:off x="6331101" y="5966247"/>
            <a:ext cx="4663386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Module reset signal / TTL level @3.3V, low reset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87" y="2197819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87" y="1700018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87" y="3193420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87" y="2695620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69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91</cp:revision>
  <dcterms:created xsi:type="dcterms:W3CDTF">2018-08-02T02:20:03Z</dcterms:created>
  <dcterms:modified xsi:type="dcterms:W3CDTF">2018-11-26T06:39:58Z</dcterms:modified>
</cp:coreProperties>
</file>