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127957-81E3-4081-AC52-BFBC346A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02" y="729505"/>
            <a:ext cx="7119195" cy="533939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35624" y="3169359"/>
            <a:ext cx="95071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35624" y="3530208"/>
            <a:ext cx="940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235624" y="3411363"/>
            <a:ext cx="940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235624" y="3290361"/>
            <a:ext cx="940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852765" y="5049800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12" y="283916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12" y="2341368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12" y="3834770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12" y="3336970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9" y="544462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9" y="5128321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9" y="6077239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19" y="5760933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H="1" flipV="1">
            <a:off x="2752534" y="2698505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</p:cNvCxnSpPr>
          <p:nvPr/>
        </p:nvCxnSpPr>
        <p:spPr>
          <a:xfrm flipH="1" flipV="1">
            <a:off x="2745248" y="3101148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</p:cNvCxnSpPr>
          <p:nvPr/>
        </p:nvCxnSpPr>
        <p:spPr>
          <a:xfrm flipH="1">
            <a:off x="2741605" y="3413047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741605" y="3535079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116732" y="3135496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11B6885-616F-40E0-9F7A-1ADF5B9CBF46}"/>
              </a:ext>
            </a:extLst>
          </p:cNvPr>
          <p:cNvSpPr>
            <a:spLocks noChangeAspect="1"/>
          </p:cNvSpPr>
          <p:nvPr/>
        </p:nvSpPr>
        <p:spPr>
          <a:xfrm>
            <a:off x="4116732" y="3256498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9E3769-29B6-4F28-BBBD-3DEAEBF03068}"/>
              </a:ext>
            </a:extLst>
          </p:cNvPr>
          <p:cNvSpPr>
            <a:spLocks noChangeAspect="1"/>
          </p:cNvSpPr>
          <p:nvPr/>
        </p:nvSpPr>
        <p:spPr>
          <a:xfrm>
            <a:off x="4116731" y="3377500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74D4092-24CC-4045-BC71-276493422D51}"/>
              </a:ext>
            </a:extLst>
          </p:cNvPr>
          <p:cNvSpPr>
            <a:spLocks noChangeAspect="1"/>
          </p:cNvSpPr>
          <p:nvPr/>
        </p:nvSpPr>
        <p:spPr>
          <a:xfrm>
            <a:off x="4116731" y="3496345"/>
            <a:ext cx="67727" cy="67727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5769274" y="1657350"/>
            <a:ext cx="0" cy="51858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87</cp:revision>
  <dcterms:created xsi:type="dcterms:W3CDTF">2018-08-02T02:20:03Z</dcterms:created>
  <dcterms:modified xsi:type="dcterms:W3CDTF">2018-11-26T02:34:02Z</dcterms:modified>
</cp:coreProperties>
</file>