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>
        <p:scale>
          <a:sx n="88" d="100"/>
          <a:sy n="88" d="100"/>
        </p:scale>
        <p:origin x="156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FAEB406-EA23-4DF5-B658-ED3A53D23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78" y="1301604"/>
            <a:ext cx="4800600" cy="360045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946179" y="2687866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946179" y="3515302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465427" y="3242597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471889" y="2957338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471889" y="2407114"/>
            <a:ext cx="474290" cy="28075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471889" y="3515302"/>
            <a:ext cx="474289" cy="27687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6380864" y="2452876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S2: input control signal for LED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S1: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output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signal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for button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1999970" y="2172059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18" y="2847702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18" y="2531397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18" y="3480315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18" y="3164009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33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52</cp:revision>
  <dcterms:created xsi:type="dcterms:W3CDTF">2018-08-02T02:20:03Z</dcterms:created>
  <dcterms:modified xsi:type="dcterms:W3CDTF">2018-08-29T06:31:55Z</dcterms:modified>
</cp:coreProperties>
</file>