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EE2A9F"/>
    <a:srgbClr val="D630E8"/>
    <a:srgbClr val="E4E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100" d="100"/>
          <a:sy n="100" d="100"/>
        </p:scale>
        <p:origin x="10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46B059E-C92C-4F63-88F8-D5B0529B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15" y="544477"/>
            <a:ext cx="4808166" cy="360612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6218722A-0696-4AF6-A2C0-F16849BF939C}"/>
              </a:ext>
            </a:extLst>
          </p:cNvPr>
          <p:cNvGrpSpPr/>
          <p:nvPr/>
        </p:nvGrpSpPr>
        <p:grpSpPr>
          <a:xfrm>
            <a:off x="2965090" y="2122111"/>
            <a:ext cx="677045" cy="608702"/>
            <a:chOff x="3523772" y="1942051"/>
            <a:chExt cx="914400" cy="483249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1942051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425300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267985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523772" y="2103753"/>
              <a:ext cx="91440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612548" y="1725073"/>
            <a:ext cx="348812" cy="39703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612548" y="2730509"/>
            <a:ext cx="348811" cy="40474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929806" y="4308693"/>
            <a:ext cx="8010353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default High,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of channel 2, which connect to phototransistor detector 2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SIG1: default High,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of channel 1, which connect to phototransistor detector 1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136298" y="1486948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70351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438721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33613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1" y="5019826"/>
            <a:ext cx="266700" cy="26670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A013A8F-474A-464F-BE71-98D8CCDB3DE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612548" y="2195132"/>
            <a:ext cx="332590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7D15446-C1CF-4AA3-A9CB-678047945342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612548" y="2540363"/>
            <a:ext cx="329571" cy="12482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86ECBA1-323B-4E1A-8529-912A43095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663" y="986584"/>
            <a:ext cx="1602675" cy="1553779"/>
          </a:xfrm>
          <a:prstGeom prst="rect">
            <a:avLst/>
          </a:prstGeom>
          <a:ln>
            <a:noFill/>
          </a:ln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C38CD3E-EA7A-4260-BC00-E057F7539592}"/>
              </a:ext>
            </a:extLst>
          </p:cNvPr>
          <p:cNvSpPr/>
          <p:nvPr/>
        </p:nvSpPr>
        <p:spPr>
          <a:xfrm>
            <a:off x="8723210" y="991366"/>
            <a:ext cx="1602675" cy="1548997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bg1">
                <a:lumMod val="65000"/>
                <a:alpha val="6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500244-9578-4BBC-8EDA-3AE94355F653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6708512" y="1765865"/>
            <a:ext cx="848684" cy="66975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A096141-0717-4ED6-AE68-54E445D3807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557196" y="1765865"/>
            <a:ext cx="116601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1655C1A-9D91-4F60-87A7-73D30157A1F4}"/>
              </a:ext>
            </a:extLst>
          </p:cNvPr>
          <p:cNvSpPr>
            <a:spLocks noChangeAspect="1"/>
          </p:cNvSpPr>
          <p:nvPr/>
        </p:nvSpPr>
        <p:spPr>
          <a:xfrm>
            <a:off x="6620490" y="242051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C4CA65-ECC9-4A53-AB4D-902180745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9" y="3548105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A555F14-F470-4B6E-93A4-FE9220C175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55" y="827494"/>
            <a:ext cx="472059" cy="472059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F9669972-2CCB-4D45-9180-C78EF7C8C03F}"/>
              </a:ext>
            </a:extLst>
          </p:cNvPr>
          <p:cNvSpPr>
            <a:spLocks noChangeAspect="1"/>
          </p:cNvSpPr>
          <p:nvPr/>
        </p:nvSpPr>
        <p:spPr>
          <a:xfrm>
            <a:off x="6252125" y="217212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E0FDCA-F8B1-4B7D-9B32-C52C4DB516F9}"/>
              </a:ext>
            </a:extLst>
          </p:cNvPr>
          <p:cNvCxnSpPr>
            <a:cxnSpLocks/>
          </p:cNvCxnSpPr>
          <p:nvPr/>
        </p:nvCxnSpPr>
        <p:spPr>
          <a:xfrm>
            <a:off x="6302485" y="1272076"/>
            <a:ext cx="0" cy="850035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2351A025-8D5D-4615-B5DF-8DDB64E94D4F}"/>
              </a:ext>
            </a:extLst>
          </p:cNvPr>
          <p:cNvSpPr>
            <a:spLocks noChangeAspect="1"/>
          </p:cNvSpPr>
          <p:nvPr/>
        </p:nvSpPr>
        <p:spPr>
          <a:xfrm>
            <a:off x="6250923" y="2388637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3D83142-6283-4A54-B0C0-858D1AA66462}"/>
              </a:ext>
            </a:extLst>
          </p:cNvPr>
          <p:cNvCxnSpPr>
            <a:cxnSpLocks/>
            <a:stCxn id="43" idx="4"/>
            <a:endCxn id="37" idx="0"/>
          </p:cNvCxnSpPr>
          <p:nvPr/>
        </p:nvCxnSpPr>
        <p:spPr>
          <a:xfrm>
            <a:off x="6302485" y="2491761"/>
            <a:ext cx="12174" cy="1056344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763AB1C-3FA6-4B4F-8AF3-EDEE4720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43" y="567735"/>
            <a:ext cx="472059" cy="47205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28443B2-81CE-4B0E-8A32-EA816F65F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85" y="584114"/>
            <a:ext cx="472059" cy="47205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72902C-F787-41E5-8A8C-85BB81AEC62D}"/>
              </a:ext>
            </a:extLst>
          </p:cNvPr>
          <p:cNvCxnSpPr/>
          <p:nvPr/>
        </p:nvCxnSpPr>
        <p:spPr>
          <a:xfrm flipH="1" flipV="1">
            <a:off x="9365799" y="814593"/>
            <a:ext cx="274320" cy="56388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5C36EB-DC73-4F6E-B687-315FFF48AA0E}"/>
              </a:ext>
            </a:extLst>
          </p:cNvPr>
          <p:cNvCxnSpPr>
            <a:cxnSpLocks/>
          </p:cNvCxnSpPr>
          <p:nvPr/>
        </p:nvCxnSpPr>
        <p:spPr>
          <a:xfrm flipH="1">
            <a:off x="9135602" y="813291"/>
            <a:ext cx="230197" cy="0"/>
          </a:xfrm>
          <a:prstGeom prst="line">
            <a:avLst/>
          </a:prstGeom>
          <a:ln w="15875">
            <a:solidFill>
              <a:srgbClr val="0091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B38923-8CA2-4F44-8504-66D41DEC1342}"/>
              </a:ext>
            </a:extLst>
          </p:cNvPr>
          <p:cNvCxnSpPr>
            <a:cxnSpLocks/>
          </p:cNvCxnSpPr>
          <p:nvPr/>
        </p:nvCxnSpPr>
        <p:spPr>
          <a:xfrm flipV="1">
            <a:off x="9792519" y="814593"/>
            <a:ext cx="294984" cy="673135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B50499-EF80-4E7F-A77C-9B475FEF8980}"/>
              </a:ext>
            </a:extLst>
          </p:cNvPr>
          <p:cNvCxnSpPr>
            <a:cxnSpLocks/>
          </p:cNvCxnSpPr>
          <p:nvPr/>
        </p:nvCxnSpPr>
        <p:spPr>
          <a:xfrm>
            <a:off x="10082740" y="814592"/>
            <a:ext cx="238382" cy="5552"/>
          </a:xfrm>
          <a:prstGeom prst="line">
            <a:avLst/>
          </a:prstGeom>
          <a:ln w="15875">
            <a:solidFill>
              <a:srgbClr val="EE2A9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98E53F08-476D-4275-9E22-599F42F07F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551262"/>
            <a:ext cx="265176" cy="26517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6B40BA4B-84AA-451C-A8AD-07A32D4A2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94" y="3866044"/>
            <a:ext cx="265176" cy="26517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7F14BCE3-0E2A-43AD-ACDF-E2110F16D550}"/>
              </a:ext>
            </a:extLst>
          </p:cNvPr>
          <p:cNvSpPr txBox="1"/>
          <p:nvPr/>
        </p:nvSpPr>
        <p:spPr>
          <a:xfrm>
            <a:off x="7952469" y="3484854"/>
            <a:ext cx="8010353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Out1: output of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detector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1, default High</a:t>
            </a:r>
          </a:p>
          <a:p>
            <a:pPr>
              <a:lnSpc>
                <a:spcPts val="25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Out2: output of 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detector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2, default High</a:t>
            </a:r>
            <a:endParaRPr lang="en-US" sz="12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C8F42A-35A1-4FA9-A192-A8838C04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5" y="-419673"/>
            <a:ext cx="8219694" cy="6887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B78E85-4EA9-4E9D-B211-70135E83883A}"/>
              </a:ext>
            </a:extLst>
          </p:cNvPr>
          <p:cNvSpPr/>
          <p:nvPr/>
        </p:nvSpPr>
        <p:spPr>
          <a:xfrm>
            <a:off x="6042660" y="1488752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FD9BDC-E925-4EDA-88EF-B1A62E499B70}"/>
              </a:ext>
            </a:extLst>
          </p:cNvPr>
          <p:cNvSpPr/>
          <p:nvPr/>
        </p:nvSpPr>
        <p:spPr>
          <a:xfrm>
            <a:off x="6042660" y="2975767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D41E151-9DA9-45E1-9E10-17F0F54EB400}"/>
              </a:ext>
            </a:extLst>
          </p:cNvPr>
          <p:cNvCxnSpPr>
            <a:cxnSpLocks/>
          </p:cNvCxnSpPr>
          <p:nvPr/>
        </p:nvCxnSpPr>
        <p:spPr>
          <a:xfrm>
            <a:off x="3495675" y="314325"/>
            <a:ext cx="7239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06EBCBE-9347-40DA-8B6A-AC8C246D7CCC}"/>
              </a:ext>
            </a:extLst>
          </p:cNvPr>
          <p:cNvSpPr/>
          <p:nvPr/>
        </p:nvSpPr>
        <p:spPr>
          <a:xfrm>
            <a:off x="6461760" y="1488751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25B6DA-D814-4E8D-B0EF-0A50B6934FCD}"/>
              </a:ext>
            </a:extLst>
          </p:cNvPr>
          <p:cNvSpPr/>
          <p:nvPr/>
        </p:nvSpPr>
        <p:spPr>
          <a:xfrm>
            <a:off x="6461760" y="2975767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DC357C-81DC-4F81-9572-FCC9E4672C3B}"/>
              </a:ext>
            </a:extLst>
          </p:cNvPr>
          <p:cNvSpPr/>
          <p:nvPr/>
        </p:nvSpPr>
        <p:spPr>
          <a:xfrm>
            <a:off x="6049010" y="5938832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A783F7-20E8-4856-91CC-65E1996B9E03}"/>
              </a:ext>
            </a:extLst>
          </p:cNvPr>
          <p:cNvSpPr/>
          <p:nvPr/>
        </p:nvSpPr>
        <p:spPr>
          <a:xfrm>
            <a:off x="6455751" y="5938831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FCA574-0116-47CA-A4F9-68B471060D80}"/>
              </a:ext>
            </a:extLst>
          </p:cNvPr>
          <p:cNvSpPr/>
          <p:nvPr/>
        </p:nvSpPr>
        <p:spPr>
          <a:xfrm>
            <a:off x="6455751" y="4471984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213EA0-9129-4DF2-8CE9-73E6C2758524}"/>
              </a:ext>
            </a:extLst>
          </p:cNvPr>
          <p:cNvSpPr/>
          <p:nvPr/>
        </p:nvSpPr>
        <p:spPr>
          <a:xfrm>
            <a:off x="6042660" y="4471984"/>
            <a:ext cx="189468" cy="1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04CF3B-84A9-48BC-BB58-3F874127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47" y="2156435"/>
            <a:ext cx="2085975" cy="1895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137AB2-A126-4415-9D0B-41BE4735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2565032"/>
            <a:ext cx="139211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78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66</cp:revision>
  <dcterms:created xsi:type="dcterms:W3CDTF">2018-08-02T02:20:03Z</dcterms:created>
  <dcterms:modified xsi:type="dcterms:W3CDTF">2018-09-10T12:55:29Z</dcterms:modified>
</cp:coreProperties>
</file>