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6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9144-3693-423E-8F9C-4ED128212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AEC50-39C9-4D40-83C4-E52010BFD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E8528-529A-45B5-8BCB-922EAFD2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F9027-29CA-42C4-85E9-E7B82017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809FD-EBB9-4FC3-88D5-4FFA2105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1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C3844-B93E-47DC-B682-61DD927F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2BD4A-3512-4E22-93A8-63B5B506A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CE5F1-27CC-4A19-B96D-ED2B2116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1915A-D646-439D-BEE6-D8E181AC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BE8D6-0766-4A65-887F-9D42DBFE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3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E3A0D0-ED13-43D0-B014-ACE17EA66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599017-55AC-4B36-8EE4-400E05ECE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1298C-9878-45E8-A747-1890F71F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E584E-6F19-4BBC-84ED-1DE1853B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DE299-1A19-4590-81E9-AE3FFAD2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7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7149B-E6C4-4655-8492-30A6FD7A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33254-2759-418E-B044-074DD79C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240F9-2536-472F-812A-A99D4831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02509-C389-4C94-BABF-AA0F614F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15B0E-CA51-4267-9D8A-B55A4D37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8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1CEEA-84CC-4B0B-922B-C290591F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197768-6503-4F9A-BF1E-9A052793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2B251-798F-4BE3-A720-54ACDE74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56B3F-FBBD-41EF-99F6-467836F6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A45FC-9291-44AE-B710-6BC6EA10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1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96BBE-DB72-4364-847E-97071B17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021EC-F813-4AAD-B3C2-4F01BE6A2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329336-078B-4FB8-8EC8-D8F6013F8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ED91D-4E6F-4B94-8984-AC9E712F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74D48-1905-45E9-9AE0-7BA9FFE6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9B537-A71C-4E61-905C-30276E44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0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DB5F-F97C-4036-8181-D2B74831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CAA343-BB79-42DC-B71F-670CDBFC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64E5E0-7681-4444-8DFB-FA6CB19FE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2BE97C-BB7E-4A59-B8BA-56D750EFB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BD0A58-585E-47DE-AF9C-EC47172AB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71A41-F742-4EF1-BC0A-650B9726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FCB2A4-3B82-4A10-90D1-B3B3BC14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6FA1AB-77AC-4D29-A695-6A01A20C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6969D-5DF0-4043-B9A5-E5D24792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0DC396-7414-4FF9-92F8-4C5C3A9C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8246-E4AE-46CF-9997-9213405B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0C40DB-4F8F-4A3E-BD2F-3821ED16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0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3059FE-EFA9-467A-816C-EFDB1693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85B2DD-750A-4E52-B4B5-17DE07D9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E26ED-D817-4856-BE56-AA81F7D9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EE34-E0F8-4F3B-AD9B-76E87C26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094D1-5A31-4CA8-8052-DA49EA62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8813D-A766-4BBB-9392-E2464337F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AA837-AF7A-40D4-BF4C-3A158E5C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3E54B-9B91-46D5-9464-4610F569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BB26D-64C5-4A89-9E7C-9CDF318F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9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5E34C-BDA1-41E5-AC11-5D9D8FCE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4A544F-9626-4C19-B051-4E82C5D4D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A5D63-BEB1-4C5C-AE61-034281E7B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EE7C-5B67-48EA-AE3A-AA968738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950A3-3D26-4EF0-93D5-5936BC22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ECA39-E6E2-4326-9F5E-137C9576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6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A35E0D-6693-4A87-84F5-B504E7D7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66689-C610-4180-9B5D-6D2AB11F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BCC5E-E1D6-44DE-9EBF-6A73CEC37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3E6-A331-421D-8BD6-C5F36AE65CA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5AB38-1312-4F65-935C-F2B5D4041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EA328-B09C-411B-AE4D-428949FDD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35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D6DF4C1-AF88-463B-AE0A-4B743D4A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676" y="477451"/>
            <a:ext cx="6453924" cy="4840443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3756AE6-8C78-4F38-8EA9-C0DECC91B8EB}"/>
              </a:ext>
            </a:extLst>
          </p:cNvPr>
          <p:cNvCxnSpPr>
            <a:cxnSpLocks/>
          </p:cNvCxnSpPr>
          <p:nvPr/>
        </p:nvCxnSpPr>
        <p:spPr>
          <a:xfrm>
            <a:off x="4065224" y="2558700"/>
            <a:ext cx="1005040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B5540B3-D15C-43A8-A813-D0C4D3D7E011}"/>
              </a:ext>
            </a:extLst>
          </p:cNvPr>
          <p:cNvCxnSpPr>
            <a:cxnSpLocks/>
          </p:cNvCxnSpPr>
          <p:nvPr/>
        </p:nvCxnSpPr>
        <p:spPr>
          <a:xfrm flipV="1">
            <a:off x="4061734" y="3193124"/>
            <a:ext cx="1008530" cy="16773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10FD986-4144-4B64-83EB-5AE607E7235A}"/>
              </a:ext>
            </a:extLst>
          </p:cNvPr>
          <p:cNvCxnSpPr>
            <a:cxnSpLocks/>
          </p:cNvCxnSpPr>
          <p:nvPr/>
        </p:nvCxnSpPr>
        <p:spPr>
          <a:xfrm>
            <a:off x="4065224" y="2995079"/>
            <a:ext cx="996317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AE42417-3ABF-4C97-B8E9-5B00D5A9B4C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4061734" y="2774563"/>
            <a:ext cx="999807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508F3E1A-E617-4802-B708-EC14431C5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41" y="2434552"/>
            <a:ext cx="393747" cy="3937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994592-B356-4B2A-9EB6-284AAA3B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41" y="1956775"/>
            <a:ext cx="393747" cy="393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11C954-0521-4BF3-8E3A-D6DA53293B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41" y="3373492"/>
            <a:ext cx="393747" cy="3937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A56C5B-7D5A-4639-99C6-AF47E6EC6A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41" y="2891561"/>
            <a:ext cx="393747" cy="393747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4FA74ED-6212-4126-9586-51EE5DB9360E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3667988" y="2153648"/>
            <a:ext cx="397237" cy="388627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0B0E017-5BAB-4B2D-A706-935B545A8495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3667988" y="2631426"/>
            <a:ext cx="397237" cy="14746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58DDF23-2427-40AB-9AB2-2FA9AF8AB93F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667988" y="2995079"/>
            <a:ext cx="393747" cy="93356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8E9DD9A-823F-4CD0-B00A-5C2C9E0E90D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3667988" y="3209896"/>
            <a:ext cx="397237" cy="360469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6438F705-A825-4E37-888D-4DAB7884C6D0}"/>
              </a:ext>
            </a:extLst>
          </p:cNvPr>
          <p:cNvSpPr>
            <a:spLocks noChangeAspect="1"/>
          </p:cNvSpPr>
          <p:nvPr/>
        </p:nvSpPr>
        <p:spPr>
          <a:xfrm>
            <a:off x="5061541" y="2526461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6912687-9C1A-4DEF-955D-6723C8B014BA}"/>
              </a:ext>
            </a:extLst>
          </p:cNvPr>
          <p:cNvSpPr>
            <a:spLocks noChangeAspect="1"/>
          </p:cNvSpPr>
          <p:nvPr/>
        </p:nvSpPr>
        <p:spPr>
          <a:xfrm>
            <a:off x="5061541" y="2731933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B27BBCE-6112-4715-BC18-3DC5F74C62C8}"/>
              </a:ext>
            </a:extLst>
          </p:cNvPr>
          <p:cNvSpPr>
            <a:spLocks noChangeAspect="1"/>
          </p:cNvSpPr>
          <p:nvPr/>
        </p:nvSpPr>
        <p:spPr>
          <a:xfrm>
            <a:off x="5061541" y="2948021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7B7F82F-A5F5-4FD8-9EBD-7BF5A8F58B01}"/>
              </a:ext>
            </a:extLst>
          </p:cNvPr>
          <p:cNvSpPr>
            <a:spLocks noChangeAspect="1"/>
          </p:cNvSpPr>
          <p:nvPr/>
        </p:nvSpPr>
        <p:spPr>
          <a:xfrm>
            <a:off x="5061541" y="3146703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89BA4B5-2A58-4DED-A60F-EFAE5C63DD10}"/>
              </a:ext>
            </a:extLst>
          </p:cNvPr>
          <p:cNvCxnSpPr>
            <a:cxnSpLocks/>
          </p:cNvCxnSpPr>
          <p:nvPr/>
        </p:nvCxnSpPr>
        <p:spPr>
          <a:xfrm>
            <a:off x="8369387" y="2830481"/>
            <a:ext cx="914486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ABFAC8CB-A193-4FCD-87EB-01248D83B2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460" y="2625297"/>
            <a:ext cx="393747" cy="410367"/>
          </a:xfrm>
          <a:prstGeom prst="rect">
            <a:avLst/>
          </a:prstGeom>
        </p:spPr>
      </p:pic>
      <p:sp>
        <p:nvSpPr>
          <p:cNvPr id="31" name="椭圆 30">
            <a:extLst>
              <a:ext uri="{FF2B5EF4-FFF2-40B4-BE49-F238E27FC236}">
                <a16:creationId xmlns:a16="http://schemas.microsoft.com/office/drawing/2014/main" id="{AC839973-3303-454F-84C4-19F4EF757EA0}"/>
              </a:ext>
            </a:extLst>
          </p:cNvPr>
          <p:cNvSpPr>
            <a:spLocks noChangeAspect="1"/>
          </p:cNvSpPr>
          <p:nvPr/>
        </p:nvSpPr>
        <p:spPr>
          <a:xfrm>
            <a:off x="8326757" y="2787851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1D8D37-DB9D-4D6D-ABFF-701B208BECB2}"/>
              </a:ext>
            </a:extLst>
          </p:cNvPr>
          <p:cNvSpPr txBox="1"/>
          <p:nvPr/>
        </p:nvSpPr>
        <p:spPr>
          <a:xfrm>
            <a:off x="2889817" y="4819883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not connected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CTR: control signal, high-close/low open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14AE8AF-CBE4-4BFD-AFAF-07DC5B52E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671" y="5214709"/>
            <a:ext cx="266700" cy="2667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0E4D8E8-6A9C-43F1-A165-34ACFA4BF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671" y="4898404"/>
            <a:ext cx="266700" cy="2667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6286F73-9997-4F88-9C66-CD7312A28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671" y="5847322"/>
            <a:ext cx="266700" cy="2667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445E3BF-D545-456A-8515-0BE009667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671" y="5531016"/>
            <a:ext cx="266700" cy="2667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00EA1D5-B226-4FD4-9A8D-890E1D81ED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596" y="4876710"/>
            <a:ext cx="266700" cy="2667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2792479-8577-4E4B-B3AD-D493148956F5}"/>
              </a:ext>
            </a:extLst>
          </p:cNvPr>
          <p:cNvSpPr txBox="1"/>
          <p:nvPr/>
        </p:nvSpPr>
        <p:spPr>
          <a:xfrm>
            <a:off x="7641296" y="4810830"/>
            <a:ext cx="5098278" cy="1059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Load Screw Interface, normally open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55B75BD-B522-4031-BCC8-620A185581F1}"/>
              </a:ext>
            </a:extLst>
          </p:cNvPr>
          <p:cNvCxnSpPr>
            <a:cxnSpLocks/>
          </p:cNvCxnSpPr>
          <p:nvPr/>
        </p:nvCxnSpPr>
        <p:spPr>
          <a:xfrm flipV="1">
            <a:off x="6905268" y="1244339"/>
            <a:ext cx="1164080" cy="152478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A0A84F9-8F5F-4C98-A54A-5910BA224056}"/>
              </a:ext>
            </a:extLst>
          </p:cNvPr>
          <p:cNvCxnSpPr>
            <a:cxnSpLocks/>
          </p:cNvCxnSpPr>
          <p:nvPr/>
        </p:nvCxnSpPr>
        <p:spPr>
          <a:xfrm>
            <a:off x="8057733" y="1243239"/>
            <a:ext cx="15875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04C170B-8A4B-4F2E-B63F-8EA3EB0A7C6C}"/>
              </a:ext>
            </a:extLst>
          </p:cNvPr>
          <p:cNvSpPr txBox="1"/>
          <p:nvPr/>
        </p:nvSpPr>
        <p:spPr>
          <a:xfrm>
            <a:off x="7586408" y="826862"/>
            <a:ext cx="2860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M281 Optocoupler Relay Module 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DB81124-22A5-4B04-8844-F5981EBB5B02}"/>
              </a:ext>
            </a:extLst>
          </p:cNvPr>
          <p:cNvSpPr>
            <a:spLocks noChangeAspect="1"/>
          </p:cNvSpPr>
          <p:nvPr/>
        </p:nvSpPr>
        <p:spPr>
          <a:xfrm>
            <a:off x="6871689" y="2710516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884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43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Bahnschrift SemiBold Condensed</vt:lpstr>
      <vt:lpstr>Consolas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xd</dc:creator>
  <cp:lastModifiedBy>fish Jelly</cp:lastModifiedBy>
  <cp:revision>17</cp:revision>
  <dcterms:created xsi:type="dcterms:W3CDTF">2018-10-30T03:44:49Z</dcterms:created>
  <dcterms:modified xsi:type="dcterms:W3CDTF">2019-03-19T08:39:53Z</dcterms:modified>
</cp:coreProperties>
</file>