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2124A-145B-44F9-83C7-CAF6E59DF31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CA76E-7BD6-4637-B271-365544D9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F41D-E280-4F6D-8D45-437955035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5C1ABA-2AD9-46E5-BCE6-88795B810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93248-F0C5-444F-AD0B-73A1DF89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24897-1071-4028-816E-6580AA2C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9B4F4-246E-4F93-881B-579F74E6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02A3-C308-477F-9A36-1F582E69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65887-3383-4090-A785-3AFA1698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09BDD-88FD-4A4C-91DE-18150C42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853C6-0594-43D7-9AAE-EFEDAC06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3AB38-C025-44C1-A28D-12B8A787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1C77DC-3A8E-4E13-847B-16E230D1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31E1F-B1D1-4DDB-B331-DAC6F18D3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F93D4-F2DB-494B-A918-8DB61CB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76E58-9C44-4EDB-937D-6F75E895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04351-7605-4EEC-A3A9-61DA2102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04195-D2EE-40CA-800E-719274EB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793F8-7676-4B37-8B0E-6BA12795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C239-6A1C-4DAC-AE7D-D3722409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C6B86-E81E-4DED-9639-6D12A03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BB008-F7B4-411E-A210-BB96ECC1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6234F-B4D7-40F8-9427-50DE2A15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B7E47-560F-4AA6-BC4E-1EAD4578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C87C0-980D-4022-9A42-EFB85D1D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1D6B4-A6E3-45EE-8AD1-34E43084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ACFA0-B572-4B52-B3A3-406C98A4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C75F-D65A-43F5-90A0-874F64CD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01B2A-284F-41FC-9E9C-A79A3D698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944C7-F8CA-4490-B894-109BF5DF0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B9CAC-F1E9-45B4-B6B5-EEF09B3A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B5541-8C61-4628-815D-741A33A1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B023D-B84E-4206-993C-5403179C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4C134-A1F5-4B94-AC69-8D826A9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6B6C2-B492-4ED6-9B8D-34F10FCB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512F2-D831-4F45-9770-CB5ECC51A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DAC8C9-8E2B-4DC3-806E-AC9AF824B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BFA56F-1F01-4479-87AA-046526FD1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18AB4-29D6-495A-8B57-06854B4F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8C236-875C-49DB-B410-370C067F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E14A8-7ECE-4A82-9CD2-2350E346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2ADE0-A325-40A4-8D29-CF32961B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550760-A069-4AB2-8CFA-37D0C39B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86B64-AB7E-4F8E-B470-5E37D718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4D190-2200-4CE4-A662-2565123F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0C1DF8-2688-4C05-B097-65DE36EC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41BF83-629A-4D0D-A36D-773311D5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EDF07-5AA6-4BCC-856D-DDA55660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1D31-9BB1-4031-99FD-14B110CD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9CDEA-ACA9-40F2-AB45-7AA66D74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DCAD47-6EDA-4355-A66C-48914CF4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6F8EF-7934-4A3D-83C8-B293B7BA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7243A-0665-4723-9B0C-698143D1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CCCB6-840E-402D-8699-88E72E34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943A1-B842-4368-938E-6543B082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6A6E70-4B18-40E3-AF7F-FBEFC5682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40882-804B-4409-9350-01E952423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DD8FC-426D-4E2E-824C-7F918013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0415B-0C7D-4C6F-9F30-8D840E46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3B9A3-9FEB-4FFC-B6EA-EC97168E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DCA81-7295-4D56-851E-3DEEBFC3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0B323-62B6-4915-98EC-CF71DE743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B4789-4E12-4B00-B686-E138E7AF0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A20-A264-4F8E-AF84-50C57A6903A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B445E-F20F-4AA8-9CD1-507648314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27F72-505F-4B89-A1DB-059F18CB6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1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5390FA-E9E1-40C8-821D-49878799C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6" y="490324"/>
            <a:ext cx="6400800" cy="4800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3B3490-214C-4E52-A0C7-DB1825372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40" y="516640"/>
            <a:ext cx="6400800" cy="48006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 flipV="1">
            <a:off x="3444309" y="1102936"/>
            <a:ext cx="0" cy="76994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8125149" y="3012315"/>
            <a:ext cx="78803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 flipV="1">
            <a:off x="3293011" y="4168158"/>
            <a:ext cx="0" cy="41388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3581396" y="3386712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39ECDC6-16E8-4E8A-819A-EC0071FEFC1A}"/>
              </a:ext>
            </a:extLst>
          </p:cNvPr>
          <p:cNvCxnSpPr>
            <a:cxnSpLocks/>
          </p:cNvCxnSpPr>
          <p:nvPr/>
        </p:nvCxnSpPr>
        <p:spPr>
          <a:xfrm flipV="1">
            <a:off x="3724645" y="3444621"/>
            <a:ext cx="2371355" cy="2134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89F5E4B-9598-4F8A-A571-567F48960FA0}"/>
              </a:ext>
            </a:extLst>
          </p:cNvPr>
          <p:cNvSpPr>
            <a:spLocks noChangeAspect="1"/>
          </p:cNvSpPr>
          <p:nvPr/>
        </p:nvSpPr>
        <p:spPr>
          <a:xfrm>
            <a:off x="3236693" y="4052339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333AC6-0D97-4640-AA48-FDE45EA46FCC}"/>
              </a:ext>
            </a:extLst>
          </p:cNvPr>
          <p:cNvSpPr>
            <a:spLocks noChangeAspect="1"/>
          </p:cNvSpPr>
          <p:nvPr/>
        </p:nvSpPr>
        <p:spPr>
          <a:xfrm>
            <a:off x="3384677" y="1779644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3BF78E-4C0C-4CAF-937D-883A3439AB75}"/>
              </a:ext>
            </a:extLst>
          </p:cNvPr>
          <p:cNvSpPr txBox="1"/>
          <p:nvPr/>
        </p:nvSpPr>
        <p:spPr>
          <a:xfrm>
            <a:off x="5021889" y="3104909"/>
            <a:ext cx="125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DCDC</a:t>
            </a:r>
          </a:p>
          <a:p>
            <a:pPr lvl="0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MP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2155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F2F6BE-9307-4265-8E70-3DC088A9EFE2}"/>
              </a:ext>
            </a:extLst>
          </p:cNvPr>
          <p:cNvSpPr txBox="1"/>
          <p:nvPr/>
        </p:nvSpPr>
        <p:spPr>
          <a:xfrm>
            <a:off x="1808094" y="4491248"/>
            <a:ext cx="3833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Firmware Download Interface</a:t>
            </a:r>
          </a:p>
          <a:p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D0AD82-40D3-4661-979D-AE6FE93E8224}"/>
              </a:ext>
            </a:extLst>
          </p:cNvPr>
          <p:cNvSpPr txBox="1"/>
          <p:nvPr/>
        </p:nvSpPr>
        <p:spPr>
          <a:xfrm>
            <a:off x="8778576" y="2690569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2A7425-224B-4376-B465-58198897F06F}"/>
              </a:ext>
            </a:extLst>
          </p:cNvPr>
          <p:cNvSpPr txBox="1"/>
          <p:nvPr/>
        </p:nvSpPr>
        <p:spPr>
          <a:xfrm>
            <a:off x="3384677" y="1087797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Grove Interface</a:t>
            </a:r>
            <a:endParaRPr lang="en-US" sz="2000" b="1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561D0AB-CF71-4115-B958-1ED323CC6148}"/>
              </a:ext>
            </a:extLst>
          </p:cNvPr>
          <p:cNvCxnSpPr>
            <a:cxnSpLocks/>
          </p:cNvCxnSpPr>
          <p:nvPr/>
        </p:nvCxnSpPr>
        <p:spPr>
          <a:xfrm flipH="1" flipV="1">
            <a:off x="8317728" y="1102936"/>
            <a:ext cx="1" cy="98204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AFA6626F-2601-4ECB-9EAF-8CFC72B7D0DB}"/>
              </a:ext>
            </a:extLst>
          </p:cNvPr>
          <p:cNvSpPr>
            <a:spLocks noChangeAspect="1"/>
          </p:cNvSpPr>
          <p:nvPr/>
        </p:nvSpPr>
        <p:spPr>
          <a:xfrm>
            <a:off x="8259817" y="2084979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493647-48B8-4893-AE10-0A0E3B0ACEC6}"/>
              </a:ext>
            </a:extLst>
          </p:cNvPr>
          <p:cNvSpPr txBox="1"/>
          <p:nvPr/>
        </p:nvSpPr>
        <p:spPr>
          <a:xfrm>
            <a:off x="6887413" y="1009964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LED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Driver-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-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9221</a:t>
            </a:r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C5443E2-F9DF-4C7D-981E-FCF457916B80}"/>
              </a:ext>
            </a:extLst>
          </p:cNvPr>
          <p:cNvCxnSpPr>
            <a:cxnSpLocks/>
          </p:cNvCxnSpPr>
          <p:nvPr/>
        </p:nvCxnSpPr>
        <p:spPr>
          <a:xfrm flipV="1">
            <a:off x="8724980" y="3689187"/>
            <a:ext cx="0" cy="802061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FBD7B870-839B-46F5-BB1C-BD8DECF37E15}"/>
              </a:ext>
            </a:extLst>
          </p:cNvPr>
          <p:cNvSpPr>
            <a:spLocks noChangeAspect="1"/>
          </p:cNvSpPr>
          <p:nvPr/>
        </p:nvSpPr>
        <p:spPr>
          <a:xfrm>
            <a:off x="8668662" y="3573367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C644FE-E63A-4DEF-BAF9-9F96A14C4BDF}"/>
              </a:ext>
            </a:extLst>
          </p:cNvPr>
          <p:cNvSpPr/>
          <p:nvPr/>
        </p:nvSpPr>
        <p:spPr>
          <a:xfrm>
            <a:off x="8026367" y="4313321"/>
            <a:ext cx="16674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MCU--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STM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031</a:t>
            </a:r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82FE06-C49D-44EE-95C8-A0DEDDEE7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35" y="565376"/>
            <a:ext cx="7636330" cy="5727248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FA34D0A-2A18-4259-ABFA-16A7D16C2F82}"/>
              </a:ext>
            </a:extLst>
          </p:cNvPr>
          <p:cNvSpPr>
            <a:spLocks noChangeAspect="1"/>
          </p:cNvSpPr>
          <p:nvPr/>
        </p:nvSpPr>
        <p:spPr>
          <a:xfrm>
            <a:off x="8380340" y="4446486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A15276B5-E1D3-43B8-8BDB-777A1C3D26D5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5841537" y="2403912"/>
            <a:ext cx="438320" cy="475510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B91452D-95F2-4AD0-B317-DC57A3803E40}"/>
              </a:ext>
            </a:extLst>
          </p:cNvPr>
          <p:cNvSpPr>
            <a:spLocks noChangeAspect="1"/>
          </p:cNvSpPr>
          <p:nvPr/>
        </p:nvSpPr>
        <p:spPr>
          <a:xfrm>
            <a:off x="3625233" y="4458443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9465246-2D56-4F30-8B21-00BA3AE617C0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683143" y="4574262"/>
            <a:ext cx="0" cy="4263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C5F20B9-2573-4AE8-B166-3C6689B5A70D}"/>
              </a:ext>
            </a:extLst>
          </p:cNvPr>
          <p:cNvSpPr>
            <a:spLocks noChangeAspect="1"/>
          </p:cNvSpPr>
          <p:nvPr/>
        </p:nvSpPr>
        <p:spPr>
          <a:xfrm>
            <a:off x="6261837" y="4477297"/>
            <a:ext cx="115819" cy="11581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DB71607-BF8D-40C4-AA5C-244F5359E172}"/>
              </a:ext>
            </a:extLst>
          </p:cNvPr>
          <p:cNvSpPr>
            <a:spLocks noChangeAspect="1"/>
          </p:cNvSpPr>
          <p:nvPr/>
        </p:nvSpPr>
        <p:spPr>
          <a:xfrm>
            <a:off x="5847673" y="4480720"/>
            <a:ext cx="115819" cy="11581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990237E-733F-4777-98D7-EA1A8AB20830}"/>
              </a:ext>
            </a:extLst>
          </p:cNvPr>
          <p:cNvCxnSpPr>
            <a:cxnSpLocks/>
          </p:cNvCxnSpPr>
          <p:nvPr/>
        </p:nvCxnSpPr>
        <p:spPr>
          <a:xfrm flipV="1">
            <a:off x="5968255" y="4535207"/>
            <a:ext cx="298345" cy="342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0C4B353-60B2-45BE-832A-576C9A26A0C1}"/>
              </a:ext>
            </a:extLst>
          </p:cNvPr>
          <p:cNvSpPr>
            <a:spLocks noChangeAspect="1"/>
          </p:cNvSpPr>
          <p:nvPr/>
        </p:nvSpPr>
        <p:spPr>
          <a:xfrm>
            <a:off x="6287463" y="2261460"/>
            <a:ext cx="115819" cy="115819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318F7ED-4A75-42C3-9C5C-960D5815D7C3}"/>
              </a:ext>
            </a:extLst>
          </p:cNvPr>
          <p:cNvSpPr>
            <a:spLocks noChangeAspect="1"/>
          </p:cNvSpPr>
          <p:nvPr/>
        </p:nvSpPr>
        <p:spPr>
          <a:xfrm>
            <a:off x="5873299" y="2264883"/>
            <a:ext cx="115819" cy="115819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19ECCF8-C0B4-4D81-8ED4-B8E19A0A9881}"/>
              </a:ext>
            </a:extLst>
          </p:cNvPr>
          <p:cNvCxnSpPr>
            <a:cxnSpLocks/>
          </p:cNvCxnSpPr>
          <p:nvPr/>
        </p:nvCxnSpPr>
        <p:spPr>
          <a:xfrm flipV="1">
            <a:off x="5993881" y="2319370"/>
            <a:ext cx="298345" cy="342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F8C14D3B-2F25-497F-B948-3E764DB27103}"/>
              </a:ext>
            </a:extLst>
          </p:cNvPr>
          <p:cNvSpPr>
            <a:spLocks noChangeAspect="1"/>
          </p:cNvSpPr>
          <p:nvPr/>
        </p:nvSpPr>
        <p:spPr>
          <a:xfrm>
            <a:off x="8380339" y="2218455"/>
            <a:ext cx="115819" cy="115819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ECB7C24-E38D-4DEC-B816-98254B45EC0F}"/>
              </a:ext>
            </a:extLst>
          </p:cNvPr>
          <p:cNvSpPr>
            <a:spLocks noChangeAspect="1"/>
          </p:cNvSpPr>
          <p:nvPr/>
        </p:nvSpPr>
        <p:spPr>
          <a:xfrm>
            <a:off x="3625232" y="2230412"/>
            <a:ext cx="115819" cy="115819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4BDD28C-829D-42DB-986F-BBC4F5524C9E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5835555" y="-372281"/>
            <a:ext cx="450280" cy="47551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E346100-51DF-4C54-BBFC-F97E3B723D85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8438248" y="1780132"/>
            <a:ext cx="1" cy="43832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9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</Words>
  <Application>Microsoft Office PowerPoint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Aharoni</vt:lpstr>
      <vt:lpstr>Arial</vt:lpstr>
      <vt:lpstr>Arial Black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11</cp:revision>
  <dcterms:created xsi:type="dcterms:W3CDTF">2018-12-14T07:40:23Z</dcterms:created>
  <dcterms:modified xsi:type="dcterms:W3CDTF">2018-12-14T10:23:25Z</dcterms:modified>
</cp:coreProperties>
</file>