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1" autoAdjust="0"/>
    <p:restoredTop sz="95179" autoAdjust="0"/>
  </p:normalViewPr>
  <p:slideViewPr>
    <p:cSldViewPr snapToGrid="0">
      <p:cViewPr varScale="1">
        <p:scale>
          <a:sx n="91" d="100"/>
          <a:sy n="91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1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7AA576-DBE6-F14E-AFD1-9D9D68DBE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85907">
            <a:off x="2627270" y="-424738"/>
            <a:ext cx="7254240" cy="544068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802901" y="2029089"/>
            <a:ext cx="862129" cy="197259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4336426" y="4700199"/>
            <a:ext cx="4663386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altLang="zh-Han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</a:t>
            </a:r>
            <a:r>
              <a:rPr lang="en-US" altLang="zh-Han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Not</a:t>
            </a:r>
            <a:r>
              <a:rPr lang="zh-Hans" alt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  <a:r>
              <a:rPr lang="en-US" altLang="zh-Han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Connected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Han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</a:t>
            </a:r>
            <a:r>
              <a:rPr lang="zh-Hans" alt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  <a:r>
              <a:rPr lang="en-US" altLang="zh-Han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Signal</a:t>
            </a:r>
            <a:r>
              <a:rPr lang="zh-Hans" alt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  <a:r>
              <a:rPr lang="en-US" altLang="zh-Han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Pin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260" y="1853811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66" y="1400904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66" y="2806311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260" y="2330061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94" y="5127934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94" y="4811629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94" y="5760547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94" y="5444241"/>
            <a:ext cx="266700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665030" y="2174786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671704" y="2309147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678378" y="2439337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685052" y="2568186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32" name="直接连接符 58">
            <a:extLst>
              <a:ext uri="{FF2B5EF4-FFF2-40B4-BE49-F238E27FC236}">
                <a16:creationId xmlns:a16="http://schemas.microsoft.com/office/drawing/2014/main" id="{BAD750A5-76A2-B846-8A61-362F345F391C}"/>
              </a:ext>
            </a:extLst>
          </p:cNvPr>
          <p:cNvCxnSpPr>
            <a:cxnSpLocks/>
          </p:cNvCxnSpPr>
          <p:nvPr/>
        </p:nvCxnSpPr>
        <p:spPr>
          <a:xfrm>
            <a:off x="3809575" y="2309147"/>
            <a:ext cx="867175" cy="5553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58">
            <a:extLst>
              <a:ext uri="{FF2B5EF4-FFF2-40B4-BE49-F238E27FC236}">
                <a16:creationId xmlns:a16="http://schemas.microsoft.com/office/drawing/2014/main" id="{746C11CE-A85A-DB4A-9EFA-D57F8344FBDE}"/>
              </a:ext>
            </a:extLst>
          </p:cNvPr>
          <p:cNvCxnSpPr>
            <a:cxnSpLocks/>
          </p:cNvCxnSpPr>
          <p:nvPr/>
        </p:nvCxnSpPr>
        <p:spPr>
          <a:xfrm>
            <a:off x="3814621" y="2486189"/>
            <a:ext cx="862129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58">
            <a:extLst>
              <a:ext uri="{FF2B5EF4-FFF2-40B4-BE49-F238E27FC236}">
                <a16:creationId xmlns:a16="http://schemas.microsoft.com/office/drawing/2014/main" id="{C6A18C1D-46AE-FA45-9AFD-4E1E8BC50E79}"/>
              </a:ext>
            </a:extLst>
          </p:cNvPr>
          <p:cNvCxnSpPr>
            <a:cxnSpLocks/>
          </p:cNvCxnSpPr>
          <p:nvPr/>
        </p:nvCxnSpPr>
        <p:spPr>
          <a:xfrm flipV="1">
            <a:off x="3802901" y="2611657"/>
            <a:ext cx="868803" cy="173896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连接符 58">
            <a:extLst>
              <a:ext uri="{FF2B5EF4-FFF2-40B4-BE49-F238E27FC236}">
                <a16:creationId xmlns:a16="http://schemas.microsoft.com/office/drawing/2014/main" id="{4ADE2537-F145-DE40-A8A8-D9BFFA8BF2BF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3501016" y="1639029"/>
            <a:ext cx="308559" cy="39006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连接符 58">
            <a:extLst>
              <a:ext uri="{FF2B5EF4-FFF2-40B4-BE49-F238E27FC236}">
                <a16:creationId xmlns:a16="http://schemas.microsoft.com/office/drawing/2014/main" id="{AB7A10C7-E2F9-9C42-B2F6-CD77B18A0274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3508510" y="2091936"/>
            <a:ext cx="294391" cy="184017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连接符 58">
            <a:extLst>
              <a:ext uri="{FF2B5EF4-FFF2-40B4-BE49-F238E27FC236}">
                <a16:creationId xmlns:a16="http://schemas.microsoft.com/office/drawing/2014/main" id="{310202EF-3705-7D41-A1EF-083F5182C5A7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3508510" y="2517918"/>
            <a:ext cx="301065" cy="5026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连接符 58">
            <a:extLst>
              <a:ext uri="{FF2B5EF4-FFF2-40B4-BE49-F238E27FC236}">
                <a16:creationId xmlns:a16="http://schemas.microsoft.com/office/drawing/2014/main" id="{ABAF8500-693E-104A-BA5B-C4EB9EBB01DB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3501016" y="2785553"/>
            <a:ext cx="308559" cy="25888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55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29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等线</vt:lpstr>
      <vt:lpstr>等线 Light</vt:lpstr>
      <vt:lpstr>Leelawadee UI</vt:lpstr>
      <vt:lpstr>Microsoft JhengHei Light</vt:lpstr>
      <vt:lpstr>Arial</vt:lpstr>
      <vt:lpstr>Calibri</vt:lpstr>
      <vt:lpstr>Calibri Light</vt:lpstr>
      <vt:lpstr>Consolas</vt:lpstr>
      <vt:lpstr>Times New Roman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Xiaoxi Zhu</cp:lastModifiedBy>
  <cp:revision>92</cp:revision>
  <dcterms:created xsi:type="dcterms:W3CDTF">2018-08-02T02:20:03Z</dcterms:created>
  <dcterms:modified xsi:type="dcterms:W3CDTF">2018-12-11T01:46:13Z</dcterms:modified>
</cp:coreProperties>
</file>