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8" d="100"/>
          <a:sy n="88" d="100"/>
        </p:scale>
        <p:origin x="63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E9144-3693-423E-8F9C-4ED128212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7AEC50-39C9-4D40-83C4-E52010BFD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E8528-529A-45B5-8BCB-922EAFD2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3F9027-29CA-42C4-85E9-E7B82017F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0809FD-EBB9-4FC3-88D5-4FFA2105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01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C3844-B93E-47DC-B682-61DD927F5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12BD4A-3512-4E22-93A8-63B5B506A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CCE5F1-27CC-4A19-B96D-ED2B21164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91915A-D646-439D-BEE6-D8E181AC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5BE8D6-0766-4A65-887F-9D42DBFE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33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E3A0D0-ED13-43D0-B014-ACE17EA66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599017-55AC-4B36-8EE4-400E05ECE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11298C-9878-45E8-A747-1890F71F7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E584E-6F19-4BBC-84ED-1DE1853BF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9DE299-1A19-4590-81E9-AE3FFAD2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77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7149B-E6C4-4655-8492-30A6FD7A7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E33254-2759-418E-B044-074DD79CF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240F9-2536-472F-812A-A99D48318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B02509-C389-4C94-BABF-AA0F614F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15B0E-CA51-4267-9D8A-B55A4D37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58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1CEEA-84CC-4B0B-922B-C290591FD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197768-6503-4F9A-BF1E-9A0527938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22B251-798F-4BE3-A720-54ACDE746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56B3F-FBBD-41EF-99F6-467836F6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0A45FC-9291-44AE-B710-6BC6EA10F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71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96BBE-DB72-4364-847E-97071B17A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6021EC-F813-4AAD-B3C2-4F01BE6A2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329336-078B-4FB8-8EC8-D8F6013F8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6ED91D-4E6F-4B94-8984-AC9E712F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674D48-1905-45E9-9AE0-7BA9FFE6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89B537-A71C-4E61-905C-30276E44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00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DB5F-F97C-4036-8181-D2B74831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CAA343-BB79-42DC-B71F-670CDBFC9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64E5E0-7681-4444-8DFB-FA6CB19FE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2BE97C-BB7E-4A59-B8BA-56D750EFB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BD0A58-585E-47DE-AF9C-EC47172AB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971A41-F742-4EF1-BC0A-650B97269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FCB2A4-3B82-4A10-90D1-B3B3BC14A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6FA1AB-77AC-4D29-A695-6A01A20C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38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6969D-5DF0-4043-B9A5-E5D24792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0DC396-7414-4FF9-92F8-4C5C3A9C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5E8246-E4AE-46CF-9997-9213405BA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0C40DB-4F8F-4A3E-BD2F-3821ED16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0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3059FE-EFA9-467A-816C-EFDB1693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85B2DD-750A-4E52-B4B5-17DE07D9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3E26ED-D817-4856-BE56-AA81F7D90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85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1EE34-E0F8-4F3B-AD9B-76E87C26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094D1-5A31-4CA8-8052-DA49EA624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D8813D-A766-4BBB-9392-E2464337F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4AA837-AF7A-40D4-BF4C-3A158E5C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03E54B-9B91-46D5-9464-4610F5690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EBB26D-64C5-4A89-9E7C-9CDF318F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09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5E34C-BDA1-41E5-AC11-5D9D8FCE3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4A544F-9626-4C19-B051-4E82C5D4D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5A5D63-BEB1-4C5C-AE61-034281E7B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49EE7C-5B67-48EA-AE3A-AA968738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0950A3-3D26-4EF0-93D5-5936BC225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ECA39-E6E2-4326-9F5E-137C9576A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36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A35E0D-6693-4A87-84F5-B504E7D70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166689-C610-4180-9B5D-6D2AB11FE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2BCC5E-E1D6-44DE-9EBF-6A73CEC37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763E6-A331-421D-8BD6-C5F36AE65CA4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C5AB38-1312-4F65-935C-F2B5D4041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6EA328-B09C-411B-AE4D-428949FDD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35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79F108D4-A000-4E2F-899B-D6134D857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843" y="-960620"/>
            <a:ext cx="7914844" cy="593613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08F3E1A-E617-4802-B708-EC14431C5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513" y="2797093"/>
            <a:ext cx="476250" cy="4762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7994592-B356-4B2A-9EB6-284AAA3B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524" y="2797093"/>
            <a:ext cx="476250" cy="4762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C11C954-0521-4BF3-8E3A-D6DA53293B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693" y="2797093"/>
            <a:ext cx="476250" cy="4762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BA56C5B-7D5A-4639-99C6-AF47E6EC6A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103" y="2797093"/>
            <a:ext cx="476250" cy="476250"/>
          </a:xfrm>
          <a:prstGeom prst="rect">
            <a:avLst/>
          </a:prstGeom>
        </p:spPr>
      </p:pic>
      <p:sp>
        <p:nvSpPr>
          <p:cNvPr id="18" name="椭圆 17">
            <a:extLst>
              <a:ext uri="{FF2B5EF4-FFF2-40B4-BE49-F238E27FC236}">
                <a16:creationId xmlns:a16="http://schemas.microsoft.com/office/drawing/2014/main" id="{6438F705-A825-4E37-888D-4DAB7884C6D0}"/>
              </a:ext>
            </a:extLst>
          </p:cNvPr>
          <p:cNvSpPr>
            <a:spLocks noChangeAspect="1"/>
          </p:cNvSpPr>
          <p:nvPr/>
        </p:nvSpPr>
        <p:spPr>
          <a:xfrm>
            <a:off x="6168775" y="1796412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6912687-9C1A-4DEF-955D-6723C8B014BA}"/>
              </a:ext>
            </a:extLst>
          </p:cNvPr>
          <p:cNvSpPr>
            <a:spLocks noChangeAspect="1"/>
          </p:cNvSpPr>
          <p:nvPr/>
        </p:nvSpPr>
        <p:spPr>
          <a:xfrm>
            <a:off x="6344212" y="1796412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B27BBCE-6112-4715-BC18-3DC5F74C62C8}"/>
              </a:ext>
            </a:extLst>
          </p:cNvPr>
          <p:cNvSpPr>
            <a:spLocks noChangeAspect="1"/>
          </p:cNvSpPr>
          <p:nvPr/>
        </p:nvSpPr>
        <p:spPr>
          <a:xfrm>
            <a:off x="6519648" y="1796412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7B7F82F-A5F5-4FD8-9EBD-7BF5A8F58B01}"/>
              </a:ext>
            </a:extLst>
          </p:cNvPr>
          <p:cNvSpPr>
            <a:spLocks noChangeAspect="1"/>
          </p:cNvSpPr>
          <p:nvPr/>
        </p:nvSpPr>
        <p:spPr>
          <a:xfrm>
            <a:off x="6695084" y="1796412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F1D8D37-DB9D-4D6D-ABFF-701B208BECB2}"/>
              </a:ext>
            </a:extLst>
          </p:cNvPr>
          <p:cNvSpPr txBox="1"/>
          <p:nvPr/>
        </p:nvSpPr>
        <p:spPr>
          <a:xfrm>
            <a:off x="4637088" y="3692813"/>
            <a:ext cx="4663386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NC: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not connected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SIG: control signal input 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414AE8AF-CBE4-4BFD-AFAF-07DC5B52E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942" y="4087639"/>
            <a:ext cx="266700" cy="2667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00E4D8E8-6A9C-43F1-A165-34ACFA4BF3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942" y="3771334"/>
            <a:ext cx="266700" cy="2667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6286F73-9997-4F88-9C66-CD7312A288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942" y="4720252"/>
            <a:ext cx="266700" cy="2667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C445E3BF-D545-456A-8515-0BE0096670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942" y="4403946"/>
            <a:ext cx="266700" cy="266700"/>
          </a:xfrm>
          <a:prstGeom prst="rect">
            <a:avLst/>
          </a:prstGeom>
        </p:spPr>
      </p:pic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0414364A-BA35-4FD0-89C9-077E1388D7F2}"/>
              </a:ext>
            </a:extLst>
          </p:cNvPr>
          <p:cNvCxnSpPr>
            <a:cxnSpLocks/>
          </p:cNvCxnSpPr>
          <p:nvPr/>
        </p:nvCxnSpPr>
        <p:spPr>
          <a:xfrm>
            <a:off x="6220849" y="1912236"/>
            <a:ext cx="0" cy="519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2243E808-78F9-4AE5-8F22-557CB74422B9}"/>
              </a:ext>
            </a:extLst>
          </p:cNvPr>
          <p:cNvCxnSpPr/>
          <p:nvPr/>
        </p:nvCxnSpPr>
        <p:spPr>
          <a:xfrm>
            <a:off x="6396286" y="1912236"/>
            <a:ext cx="0" cy="519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E63935BA-8E4F-495C-8BC5-371E9D0CFD6C}"/>
              </a:ext>
            </a:extLst>
          </p:cNvPr>
          <p:cNvCxnSpPr/>
          <p:nvPr/>
        </p:nvCxnSpPr>
        <p:spPr>
          <a:xfrm>
            <a:off x="6567311" y="1912236"/>
            <a:ext cx="0" cy="519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D915EAF4-DB00-4403-BA4E-86765F7CF7B4}"/>
              </a:ext>
            </a:extLst>
          </p:cNvPr>
          <p:cNvCxnSpPr/>
          <p:nvPr/>
        </p:nvCxnSpPr>
        <p:spPr>
          <a:xfrm>
            <a:off x="6754669" y="1912236"/>
            <a:ext cx="0" cy="519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C20737FF-8F05-4928-8FA7-B842EE28300F}"/>
              </a:ext>
            </a:extLst>
          </p:cNvPr>
          <p:cNvCxnSpPr>
            <a:cxnSpLocks/>
          </p:cNvCxnSpPr>
          <p:nvPr/>
        </p:nvCxnSpPr>
        <p:spPr>
          <a:xfrm flipH="1">
            <a:off x="5708649" y="2432050"/>
            <a:ext cx="514514" cy="1428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91E2C932-0406-4880-A47A-9830D621DE32}"/>
              </a:ext>
            </a:extLst>
          </p:cNvPr>
          <p:cNvCxnSpPr>
            <a:stCxn id="11" idx="0"/>
          </p:cNvCxnSpPr>
          <p:nvPr/>
        </p:nvCxnSpPr>
        <p:spPr>
          <a:xfrm flipV="1">
            <a:off x="5708649" y="2574925"/>
            <a:ext cx="0" cy="2221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BC21A62D-8E0C-49B7-A9D1-94801803E542}"/>
              </a:ext>
            </a:extLst>
          </p:cNvPr>
          <p:cNvCxnSpPr>
            <a:stCxn id="10" idx="0"/>
          </p:cNvCxnSpPr>
          <p:nvPr/>
        </p:nvCxnSpPr>
        <p:spPr>
          <a:xfrm flipV="1">
            <a:off x="6213638" y="2574925"/>
            <a:ext cx="0" cy="2221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F9B90796-9145-443C-A4D3-ABB72FCE43E8}"/>
              </a:ext>
            </a:extLst>
          </p:cNvPr>
          <p:cNvCxnSpPr>
            <a:cxnSpLocks/>
          </p:cNvCxnSpPr>
          <p:nvPr/>
        </p:nvCxnSpPr>
        <p:spPr>
          <a:xfrm flipV="1">
            <a:off x="6746456" y="2574925"/>
            <a:ext cx="0" cy="2221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ACC6C688-1338-4534-88B2-80E82B7A6116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7224818" y="2597109"/>
            <a:ext cx="0" cy="1999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29FB1320-F336-4426-A56C-65C10B768D0A}"/>
              </a:ext>
            </a:extLst>
          </p:cNvPr>
          <p:cNvCxnSpPr>
            <a:cxnSpLocks/>
          </p:cNvCxnSpPr>
          <p:nvPr/>
        </p:nvCxnSpPr>
        <p:spPr>
          <a:xfrm flipV="1">
            <a:off x="6219557" y="2432051"/>
            <a:ext cx="176217" cy="1428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93C7E775-9E68-4AED-BA62-AE4AE114D5C4}"/>
              </a:ext>
            </a:extLst>
          </p:cNvPr>
          <p:cNvCxnSpPr>
            <a:cxnSpLocks/>
          </p:cNvCxnSpPr>
          <p:nvPr/>
        </p:nvCxnSpPr>
        <p:spPr>
          <a:xfrm flipH="1" flipV="1">
            <a:off x="6569410" y="2432050"/>
            <a:ext cx="167522" cy="1428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69BFD15F-C464-422B-A12B-B93C82F3F85A}"/>
              </a:ext>
            </a:extLst>
          </p:cNvPr>
          <p:cNvCxnSpPr>
            <a:cxnSpLocks/>
          </p:cNvCxnSpPr>
          <p:nvPr/>
        </p:nvCxnSpPr>
        <p:spPr>
          <a:xfrm flipH="1" flipV="1">
            <a:off x="6754669" y="2432051"/>
            <a:ext cx="470149" cy="16505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84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29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Consolas</vt:lpstr>
      <vt:lpstr>Leelawadee UI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xd</dc:creator>
  <cp:lastModifiedBy>fish Jelly</cp:lastModifiedBy>
  <cp:revision>16</cp:revision>
  <dcterms:created xsi:type="dcterms:W3CDTF">2018-10-30T03:44:49Z</dcterms:created>
  <dcterms:modified xsi:type="dcterms:W3CDTF">2018-12-11T05:59:55Z</dcterms:modified>
</cp:coreProperties>
</file>