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6A3"/>
    <a:srgbClr val="DCDCDC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75" d="100"/>
          <a:sy n="75" d="100"/>
        </p:scale>
        <p:origin x="119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F0481B-BFF2-466B-95B2-DE79239F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206342"/>
            <a:ext cx="6243557" cy="4682668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4350449" y="2878168"/>
            <a:ext cx="5940" cy="1522604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045327" y="2260854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051915" y="2832223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1808193" y="2636126"/>
            <a:ext cx="1411408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1813602" y="2472661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1808193" y="2003784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1847816" y="2828845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03" y="22136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19" y="4357913"/>
            <a:ext cx="472059" cy="472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3841729" y="5082181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 dirty="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endParaRPr lang="en-US" sz="1600" b="1" dirty="0">
              <a:solidFill>
                <a:schemeClr val="accent4"/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98" y="2200019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98" y="2512642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8331811" y="2152246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LED indicator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Max3232 chip</a:t>
            </a:r>
          </a:p>
          <a:p>
            <a:r>
              <a:rPr lang="en-US" sz="1600">
                <a:latin typeface="Leelawadee UI" panose="020B0502040204020203" pitchFamily="34" charset="-34"/>
                <a:cs typeface="+mn-ea"/>
              </a:rPr>
              <a:t>DB9  Port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1402048" y="1622689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5482620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5166315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6115233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7" y="5798927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3226808" y="220929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3232217" y="24010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3232217" y="258456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3232373" y="276983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4097871" y="128666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4298887" y="277504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312" y="2311647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</p:cNvCxnSpPr>
          <p:nvPr/>
        </p:nvCxnSpPr>
        <p:spPr>
          <a:xfrm>
            <a:off x="5577284" y="2547677"/>
            <a:ext cx="1303807" cy="1513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5474160" y="24961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36B65E6-238E-4DF6-99C9-7F7C97647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98" y="2831374"/>
            <a:ext cx="265176" cy="265176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C736169-0A6A-439F-B463-2861FE6D43F7}"/>
              </a:ext>
            </a:extLst>
          </p:cNvPr>
          <p:cNvCxnSpPr>
            <a:cxnSpLocks/>
          </p:cNvCxnSpPr>
          <p:nvPr/>
        </p:nvCxnSpPr>
        <p:spPr>
          <a:xfrm flipV="1">
            <a:off x="4149433" y="693420"/>
            <a:ext cx="0" cy="56378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40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78</cp:revision>
  <dcterms:created xsi:type="dcterms:W3CDTF">2018-08-02T02:20:03Z</dcterms:created>
  <dcterms:modified xsi:type="dcterms:W3CDTF">2019-01-15T06:06:16Z</dcterms:modified>
</cp:coreProperties>
</file>