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6A3"/>
    <a:srgbClr val="DCDCDC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10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F0481B-BFF2-466B-95B2-DE79239F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206342"/>
            <a:ext cx="6243557" cy="4682668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4350449" y="2878168"/>
            <a:ext cx="5940" cy="1522604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045327" y="2260854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051915" y="2832223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1808193" y="2636126"/>
            <a:ext cx="1411408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813602" y="2472661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808193" y="2003784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847816" y="2828845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03" y="22136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19" y="4357913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3841729" y="5082181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 dirty="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endParaRPr lang="en-US" sz="1600" b="1" dirty="0">
              <a:solidFill>
                <a:schemeClr val="accent4"/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200019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51264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8331811" y="2152246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LED indicator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Max3232 chip</a:t>
            </a:r>
          </a:p>
          <a:p>
            <a:r>
              <a:rPr lang="en-US" sz="1600">
                <a:latin typeface="Leelawadee UI" panose="020B0502040204020203" pitchFamily="34" charset="-34"/>
                <a:cs typeface="+mn-ea"/>
              </a:rPr>
              <a:t>DB9  Port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1402048" y="1622689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482620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166315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6115233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798927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3226808" y="220929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3232217" y="24010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3232217" y="258456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3232373" y="276983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4097871" y="128666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4298887" y="277504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2" y="2311647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</p:cNvCxnSpPr>
          <p:nvPr/>
        </p:nvCxnSpPr>
        <p:spPr>
          <a:xfrm>
            <a:off x="5577284" y="2547677"/>
            <a:ext cx="1303807" cy="1513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5474160" y="24961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36B65E6-238E-4DF6-99C9-7F7C97647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831374"/>
            <a:ext cx="265176" cy="265176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736169-0A6A-439F-B463-2861FE6D43F7}"/>
              </a:ext>
            </a:extLst>
          </p:cNvPr>
          <p:cNvCxnSpPr>
            <a:cxnSpLocks/>
          </p:cNvCxnSpPr>
          <p:nvPr/>
        </p:nvCxnSpPr>
        <p:spPr>
          <a:xfrm flipV="1">
            <a:off x="4149433" y="693420"/>
            <a:ext cx="0" cy="56378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8F4C4A-2E82-4F3F-B586-C037B4DF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8" y="852885"/>
            <a:ext cx="5683537" cy="4262654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A05E359B-86E6-43C2-B96F-3BFCF969FD96}"/>
              </a:ext>
            </a:extLst>
          </p:cNvPr>
          <p:cNvSpPr/>
          <p:nvPr/>
        </p:nvSpPr>
        <p:spPr>
          <a:xfrm rot="5400000">
            <a:off x="812078" y="2361191"/>
            <a:ext cx="2425702" cy="1303192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DF5A98-6260-4E24-904E-CFFFA123078F}"/>
              </a:ext>
            </a:extLst>
          </p:cNvPr>
          <p:cNvCxnSpPr>
            <a:cxnSpLocks/>
          </p:cNvCxnSpPr>
          <p:nvPr/>
        </p:nvCxnSpPr>
        <p:spPr>
          <a:xfrm flipH="1">
            <a:off x="2667001" y="2762250"/>
            <a:ext cx="20097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1E64F5-EE30-409F-9A2D-CE36B952B6F2}"/>
              </a:ext>
            </a:extLst>
          </p:cNvPr>
          <p:cNvCxnSpPr>
            <a:cxnSpLocks/>
          </p:cNvCxnSpPr>
          <p:nvPr/>
        </p:nvCxnSpPr>
        <p:spPr>
          <a:xfrm flipH="1">
            <a:off x="2667001" y="2946112"/>
            <a:ext cx="20097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7F036D4-8139-4527-B350-14A0B48E030E}"/>
              </a:ext>
            </a:extLst>
          </p:cNvPr>
          <p:cNvCxnSpPr>
            <a:cxnSpLocks/>
          </p:cNvCxnSpPr>
          <p:nvPr/>
        </p:nvCxnSpPr>
        <p:spPr>
          <a:xfrm flipH="1">
            <a:off x="2667001" y="3114675"/>
            <a:ext cx="20097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6C7948-2161-498D-B1B6-8ECEC77737F0}"/>
              </a:ext>
            </a:extLst>
          </p:cNvPr>
          <p:cNvCxnSpPr>
            <a:cxnSpLocks/>
          </p:cNvCxnSpPr>
          <p:nvPr/>
        </p:nvCxnSpPr>
        <p:spPr>
          <a:xfrm flipH="1">
            <a:off x="2667001" y="3276600"/>
            <a:ext cx="200977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153C4-FD7F-4B99-B4F1-D01B64A122FE}"/>
              </a:ext>
            </a:extLst>
          </p:cNvPr>
          <p:cNvSpPr txBox="1"/>
          <p:nvPr/>
        </p:nvSpPr>
        <p:spPr>
          <a:xfrm>
            <a:off x="2159387" y="25893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GND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4F4F4-DC50-47FA-AEE0-433935EF17D7}"/>
              </a:ext>
            </a:extLst>
          </p:cNvPr>
          <p:cNvSpPr txBox="1"/>
          <p:nvPr/>
        </p:nvSpPr>
        <p:spPr>
          <a:xfrm>
            <a:off x="2178437" y="277723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VCC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AC049-AEB9-4C28-B6AE-CD901F751D3E}"/>
              </a:ext>
            </a:extLst>
          </p:cNvPr>
          <p:cNvSpPr txBox="1"/>
          <p:nvPr/>
        </p:nvSpPr>
        <p:spPr>
          <a:xfrm>
            <a:off x="2311787" y="295821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6FAAEE-DBD5-429C-8F7C-229A278DE3DC}"/>
              </a:ext>
            </a:extLst>
          </p:cNvPr>
          <p:cNvSpPr txBox="1"/>
          <p:nvPr/>
        </p:nvSpPr>
        <p:spPr>
          <a:xfrm>
            <a:off x="2311787" y="313223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D5E0F5-333A-4451-AE28-E00BE368C5F5}"/>
              </a:ext>
            </a:extLst>
          </p:cNvPr>
          <p:cNvSpPr txBox="1"/>
          <p:nvPr/>
        </p:nvSpPr>
        <p:spPr>
          <a:xfrm>
            <a:off x="1373333" y="1467336"/>
            <a:ext cx="1223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TTL Device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57B7F8-72FE-4AF6-AF94-CA54F462D6BA}"/>
              </a:ext>
            </a:extLst>
          </p:cNvPr>
          <p:cNvSpPr/>
          <p:nvPr/>
        </p:nvSpPr>
        <p:spPr>
          <a:xfrm>
            <a:off x="7683787" y="2818971"/>
            <a:ext cx="955388" cy="3304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59749934-D925-46BB-AC74-BC4B3CB36206}"/>
              </a:ext>
            </a:extLst>
          </p:cNvPr>
          <p:cNvSpPr/>
          <p:nvPr/>
        </p:nvSpPr>
        <p:spPr>
          <a:xfrm rot="16200000">
            <a:off x="8243927" y="2330385"/>
            <a:ext cx="2253788" cy="125565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04181D-9339-4600-9CC5-66D203150549}"/>
              </a:ext>
            </a:extLst>
          </p:cNvPr>
          <p:cNvSpPr txBox="1"/>
          <p:nvPr/>
        </p:nvSpPr>
        <p:spPr>
          <a:xfrm>
            <a:off x="8624463" y="148876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RS232 Device</a:t>
            </a:r>
          </a:p>
        </p:txBody>
      </p:sp>
    </p:spTree>
    <p:extLst>
      <p:ext uri="{BB962C8B-B14F-4D97-AF65-F5344CB8AC3E}">
        <p14:creationId xmlns:p14="http://schemas.microsoft.com/office/powerpoint/2010/main" val="36115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48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81</cp:revision>
  <dcterms:created xsi:type="dcterms:W3CDTF">2018-08-02T02:20:03Z</dcterms:created>
  <dcterms:modified xsi:type="dcterms:W3CDTF">2019-01-15T12:35:22Z</dcterms:modified>
</cp:coreProperties>
</file>