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509AF85B-EF4F-48D7-BC4F-6424EFA11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963" y="200617"/>
            <a:ext cx="5774345" cy="43307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0FF3E6A-CD31-42D0-AE3C-13BDCB845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80" y="1452466"/>
            <a:ext cx="451990" cy="45199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01174B4-89C2-4D0C-B26F-33035E962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80" y="1890676"/>
            <a:ext cx="451990" cy="45199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7BC457B-E507-47EA-A887-0ABE6C066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80" y="2328887"/>
            <a:ext cx="451990" cy="45199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6EF89C3-AFE4-4732-9118-178D0EDE0D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80" y="2767097"/>
            <a:ext cx="451990" cy="45199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764244" y="1944937"/>
            <a:ext cx="1126541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764244" y="2730300"/>
            <a:ext cx="1126541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3307936" y="2471462"/>
            <a:ext cx="153619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3314070" y="2200707"/>
            <a:ext cx="153619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3314070" y="1678461"/>
            <a:ext cx="450174" cy="26647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endCxn id="21" idx="3"/>
          </p:cNvCxnSpPr>
          <p:nvPr/>
        </p:nvCxnSpPr>
        <p:spPr>
          <a:xfrm flipH="1">
            <a:off x="3314070" y="2730300"/>
            <a:ext cx="450173" cy="26279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4486350" y="4135518"/>
            <a:ext cx="634797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SIG2: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output the button status, default high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SIG1: input the LED control signal, default low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75E67AD-DC70-462C-926A-C0064ADB38AC}"/>
              </a:ext>
            </a:extLst>
          </p:cNvPr>
          <p:cNvGrpSpPr/>
          <p:nvPr/>
        </p:nvGrpSpPr>
        <p:grpSpPr>
          <a:xfrm>
            <a:off x="4204731" y="4166558"/>
            <a:ext cx="260762" cy="1285852"/>
            <a:chOff x="4382532" y="4124223"/>
            <a:chExt cx="260762" cy="1285852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37126308-0125-4A61-8548-BB4E1513B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124223"/>
              <a:ext cx="260762" cy="260760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D43424B8-FD8A-40A7-BA9C-3B9B28427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465920"/>
              <a:ext cx="260762" cy="26076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E7DFF96D-EFCF-411F-A96C-0982E2CB0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807618"/>
              <a:ext cx="260762" cy="260760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F26BB28F-8841-4089-94D8-F8433A1D9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5149315"/>
              <a:ext cx="260762" cy="260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245571C-DAC4-468A-A9BC-BA3C124DA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43131" y="1861127"/>
            <a:ext cx="3556000" cy="2667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734DD6-B8B3-4C4C-8A09-9E5ED62A7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35374" y="1861127"/>
            <a:ext cx="3556000" cy="2667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A507B5-6DA3-49B9-8A61-556EAFCB3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25488" y="1861127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3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55645112-D07C-4C6B-9392-39D9BADB5575}"/>
              </a:ext>
            </a:extLst>
          </p:cNvPr>
          <p:cNvGrpSpPr/>
          <p:nvPr/>
        </p:nvGrpSpPr>
        <p:grpSpPr>
          <a:xfrm>
            <a:off x="1838689" y="1484042"/>
            <a:ext cx="403562" cy="1577340"/>
            <a:chOff x="3233387" y="1427998"/>
            <a:chExt cx="386016" cy="1508760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0FF3E6A-CD31-42D0-AE3C-13BDCB845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387" y="1427998"/>
              <a:ext cx="386016" cy="386016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01174B4-89C2-4D0C-B26F-33035E962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387" y="1802246"/>
              <a:ext cx="386016" cy="386016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7BC457B-E507-47EA-A887-0ABE6C066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387" y="2176494"/>
              <a:ext cx="386016" cy="386016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6EF89C3-AFE4-4732-9118-178D0EDE0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3387" y="2550742"/>
              <a:ext cx="386016" cy="386016"/>
            </a:xfrm>
            <a:prstGeom prst="rect">
              <a:avLst/>
            </a:prstGeom>
          </p:spPr>
        </p:pic>
      </p:grp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2644192" y="1923748"/>
            <a:ext cx="73609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2644192" y="2624965"/>
            <a:ext cx="73609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 flipV="1">
            <a:off x="2236775" y="2393859"/>
            <a:ext cx="115671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2242251" y="2152114"/>
            <a:ext cx="1156716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2B1DA2A3-4ED3-4440-94B7-BBD22FB36479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2242251" y="1685823"/>
            <a:ext cx="401941" cy="23792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DB23F1-BC13-4F76-9BE4-AB93E1600A98}"/>
              </a:ext>
            </a:extLst>
          </p:cNvPr>
          <p:cNvCxnSpPr>
            <a:endCxn id="21" idx="3"/>
          </p:cNvCxnSpPr>
          <p:nvPr/>
        </p:nvCxnSpPr>
        <p:spPr>
          <a:xfrm flipH="1">
            <a:off x="2242251" y="2624965"/>
            <a:ext cx="401940" cy="23463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4486350" y="4135518"/>
            <a:ext cx="634797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NC: </a:t>
            </a:r>
            <a:r>
              <a:rPr lang="en-US" altLang="zh-CN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none connected in this module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pPr>
              <a:lnSpc>
                <a:spcPts val="25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OUT: output the Vout voltage signal</a:t>
            </a: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75E67AD-DC70-462C-926A-C0064ADB38AC}"/>
              </a:ext>
            </a:extLst>
          </p:cNvPr>
          <p:cNvGrpSpPr/>
          <p:nvPr/>
        </p:nvGrpSpPr>
        <p:grpSpPr>
          <a:xfrm>
            <a:off x="4204731" y="4166558"/>
            <a:ext cx="260762" cy="1285852"/>
            <a:chOff x="4382532" y="4124223"/>
            <a:chExt cx="260762" cy="1285852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37126308-0125-4A61-8548-BB4E1513B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124223"/>
              <a:ext cx="260762" cy="260760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D43424B8-FD8A-40A7-BA9C-3B9B28427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465920"/>
              <a:ext cx="260762" cy="26076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E7DFF96D-EFCF-411F-A96C-0982E2CB0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4807618"/>
              <a:ext cx="260762" cy="260760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F26BB28F-8841-4089-94D8-F8433A1D9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532" y="5149315"/>
              <a:ext cx="260762" cy="260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181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73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29</cp:revision>
  <dcterms:created xsi:type="dcterms:W3CDTF">2018-08-02T02:20:03Z</dcterms:created>
  <dcterms:modified xsi:type="dcterms:W3CDTF">2018-08-07T07:12:06Z</dcterms:modified>
</cp:coreProperties>
</file>