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732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7FDE84F-0DFD-44FE-896F-B8190D2F1139}"/>
              </a:ext>
            </a:extLst>
          </p:cNvPr>
          <p:cNvGrpSpPr>
            <a:grpSpLocks noChangeAspect="1"/>
          </p:cNvGrpSpPr>
          <p:nvPr/>
        </p:nvGrpSpPr>
        <p:grpSpPr>
          <a:xfrm>
            <a:off x="2913938" y="294554"/>
            <a:ext cx="6364123" cy="4330759"/>
            <a:chOff x="1838689" y="363030"/>
            <a:chExt cx="5682251" cy="386674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068EDDA-EE7E-487D-ADCA-731E9BC79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5276" y="363030"/>
              <a:ext cx="5155664" cy="3866749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5645112-D07C-4C6B-9392-39D9BADB5575}"/>
                </a:ext>
              </a:extLst>
            </p:cNvPr>
            <p:cNvGrpSpPr/>
            <p:nvPr/>
          </p:nvGrpSpPr>
          <p:grpSpPr>
            <a:xfrm>
              <a:off x="1838689" y="1484042"/>
              <a:ext cx="403562" cy="1577340"/>
              <a:chOff x="3233387" y="1427998"/>
              <a:chExt cx="386016" cy="1508760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FF3E6A-CD31-42D0-AE3C-13BDCB845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1427998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C01174B4-89C2-4D0C-B26F-33035E962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1802246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07BC457B-E507-47EA-A887-0ABE6C066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2176494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C6EF89C3-AFE4-4732-9118-178D0EDE0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2550742"/>
                <a:ext cx="386016" cy="386016"/>
              </a:xfrm>
              <a:prstGeom prst="rect">
                <a:avLst/>
              </a:prstGeom>
            </p:spPr>
          </p:pic>
        </p:grp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2644192" y="1923748"/>
              <a:ext cx="10058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2644192" y="2624965"/>
              <a:ext cx="10058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6775" y="2393859"/>
              <a:ext cx="13716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51" y="2152114"/>
              <a:ext cx="13716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B1DA2A3-4ED3-4440-94B7-BBD22FB36479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2242251" y="1685823"/>
              <a:ext cx="401941" cy="23792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DDB23F1-BC13-4F76-9BE4-AB93E1600A98}"/>
                </a:ext>
              </a:extLst>
            </p:cNvPr>
            <p:cNvCxnSpPr>
              <a:endCxn id="21" idx="3"/>
            </p:cNvCxnSpPr>
            <p:nvPr/>
          </p:nvCxnSpPr>
          <p:spPr>
            <a:xfrm flipH="1">
              <a:off x="2242251" y="2624965"/>
              <a:ext cx="401940" cy="23463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4486350" y="4135518"/>
            <a:ext cx="634797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SIG2: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output the button status, default high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SIG1: input the LED control signal, default low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5E67AD-DC70-462C-926A-C0064ADB38AC}"/>
              </a:ext>
            </a:extLst>
          </p:cNvPr>
          <p:cNvGrpSpPr/>
          <p:nvPr/>
        </p:nvGrpSpPr>
        <p:grpSpPr>
          <a:xfrm>
            <a:off x="4204731" y="4166558"/>
            <a:ext cx="260762" cy="1285852"/>
            <a:chOff x="4382532" y="4124223"/>
            <a:chExt cx="260762" cy="128585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7126308-0125-4A61-8548-BB4E1513B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124223"/>
              <a:ext cx="260762" cy="26076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43424B8-FD8A-40A7-BA9C-3B9B28427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465920"/>
              <a:ext cx="260762" cy="26076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7DFF96D-EFCF-411F-A96C-0982E2CB0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807618"/>
              <a:ext cx="260762" cy="26076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26BB28F-8841-4089-94D8-F8433A1D9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5149315"/>
              <a:ext cx="260762" cy="260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245571C-DAC4-468A-A9BC-BA3C124DA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43131" y="1861127"/>
            <a:ext cx="3556000" cy="2667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734DD6-B8B3-4C4C-8A09-9E5ED62A7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35374" y="1861127"/>
            <a:ext cx="3556000" cy="2667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A507B5-6DA3-49B9-8A61-556EAFCB3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25488" y="1861127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3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39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28</cp:revision>
  <dcterms:created xsi:type="dcterms:W3CDTF">2018-08-02T02:20:03Z</dcterms:created>
  <dcterms:modified xsi:type="dcterms:W3CDTF">2018-08-07T03:39:27Z</dcterms:modified>
</cp:coreProperties>
</file>