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370911-3D88-4502-8FE0-434B811FA7B6}"/>
              </a:ext>
            </a:extLst>
          </p:cNvPr>
          <p:cNvGrpSpPr/>
          <p:nvPr/>
        </p:nvGrpSpPr>
        <p:grpSpPr>
          <a:xfrm>
            <a:off x="1838689" y="-1112363"/>
            <a:ext cx="9554233" cy="6783983"/>
            <a:chOff x="3224150" y="-1112363"/>
            <a:chExt cx="9554233" cy="678398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0C01062-4184-45E6-B05B-261DA3C44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074" y="-1112363"/>
              <a:ext cx="9045309" cy="6783983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5645112-D07C-4C6B-9392-39D9BADB5575}"/>
                </a:ext>
              </a:extLst>
            </p:cNvPr>
            <p:cNvGrpSpPr/>
            <p:nvPr/>
          </p:nvGrpSpPr>
          <p:grpSpPr>
            <a:xfrm>
              <a:off x="3224150" y="1484042"/>
              <a:ext cx="403562" cy="1577340"/>
              <a:chOff x="3233387" y="1427998"/>
              <a:chExt cx="386016" cy="150876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FF3E6A-CD31-42D0-AE3C-13BDCB845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427998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01174B4-89C2-4D0C-B26F-33035E962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802246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07BC457B-E507-47EA-A887-0ABE6C066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176494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C6EF89C3-AFE4-4732-9118-178D0EDE0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550742"/>
                <a:ext cx="386016" cy="386016"/>
              </a:xfrm>
              <a:prstGeom prst="rect">
                <a:avLst/>
              </a:prstGeom>
            </p:spPr>
          </p:pic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4029653" y="1923748"/>
              <a:ext cx="73609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4029653" y="2624965"/>
              <a:ext cx="73609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2236" y="2393859"/>
              <a:ext cx="1156716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712" y="2152114"/>
              <a:ext cx="1156716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3627712" y="1685823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endCxn id="21" idx="3"/>
            </p:cNvCxnSpPr>
            <p:nvPr/>
          </p:nvCxnSpPr>
          <p:spPr>
            <a:xfrm flipH="1">
              <a:off x="3627712" y="2624965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486350" y="41355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none connected in this module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OUT: output the Vout voltage signal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4204731" y="41665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24</cp:revision>
  <dcterms:created xsi:type="dcterms:W3CDTF">2018-08-02T02:20:03Z</dcterms:created>
  <dcterms:modified xsi:type="dcterms:W3CDTF">2018-08-03T09:32:59Z</dcterms:modified>
</cp:coreProperties>
</file>