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370911-3D88-4502-8FE0-434B811FA7B6}"/>
              </a:ext>
            </a:extLst>
          </p:cNvPr>
          <p:cNvGrpSpPr/>
          <p:nvPr/>
        </p:nvGrpSpPr>
        <p:grpSpPr>
          <a:xfrm>
            <a:off x="1838689" y="-1112363"/>
            <a:ext cx="9554233" cy="6783983"/>
            <a:chOff x="3224150" y="-1112363"/>
            <a:chExt cx="9554233" cy="678398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0C01062-4184-45E6-B05B-261DA3C4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074" y="-1112363"/>
              <a:ext cx="9045309" cy="6783983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3224150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4029653" y="1923748"/>
              <a:ext cx="73609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4029653" y="2624965"/>
              <a:ext cx="736092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236" y="2393859"/>
              <a:ext cx="115671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712" y="2152114"/>
              <a:ext cx="1156716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27712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3627712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072018"/>
            <a:ext cx="6347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GND: connect the system GND with this module</a:t>
            </a:r>
          </a:p>
          <a:p>
            <a:pPr>
              <a:lnSpc>
                <a:spcPct val="15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VCC: you can use 5V or 3.3V for this module</a:t>
            </a:r>
          </a:p>
          <a:p>
            <a:pPr>
              <a:lnSpc>
                <a:spcPct val="15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NC: none connected in this module</a:t>
            </a:r>
          </a:p>
          <a:p>
            <a:pPr>
              <a:lnSpc>
                <a:spcPct val="15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OUT: output the Vout voltage signal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21</cp:revision>
  <dcterms:created xsi:type="dcterms:W3CDTF">2018-08-02T02:20:03Z</dcterms:created>
  <dcterms:modified xsi:type="dcterms:W3CDTF">2018-08-03T02:41:53Z</dcterms:modified>
</cp:coreProperties>
</file>