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EA370911-3D88-4502-8FE0-434B811FA7B6}"/>
              </a:ext>
            </a:extLst>
          </p:cNvPr>
          <p:cNvGrpSpPr/>
          <p:nvPr/>
        </p:nvGrpSpPr>
        <p:grpSpPr>
          <a:xfrm>
            <a:off x="1838689" y="-1112363"/>
            <a:ext cx="9554233" cy="6783983"/>
            <a:chOff x="3224150" y="-1112363"/>
            <a:chExt cx="9554233" cy="6783983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00C01062-4184-45E6-B05B-261DA3C44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074" y="-1112363"/>
              <a:ext cx="9045309" cy="6783983"/>
            </a:xfrm>
            <a:prstGeom prst="rect">
              <a:avLst/>
            </a:prstGeom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5645112-D07C-4C6B-9392-39D9BADB5575}"/>
                </a:ext>
              </a:extLst>
            </p:cNvPr>
            <p:cNvGrpSpPr/>
            <p:nvPr/>
          </p:nvGrpSpPr>
          <p:grpSpPr>
            <a:xfrm>
              <a:off x="3224150" y="1484042"/>
              <a:ext cx="403562" cy="1577340"/>
              <a:chOff x="3233387" y="1427998"/>
              <a:chExt cx="386016" cy="1508760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FF3E6A-CD31-42D0-AE3C-13BDCB845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387" y="1427998"/>
                <a:ext cx="386016" cy="386016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C01174B4-89C2-4D0C-B26F-33035E9622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387" y="1802246"/>
                <a:ext cx="386016" cy="386016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07BC457B-E507-47EA-A887-0ABE6C066A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387" y="2176494"/>
                <a:ext cx="386016" cy="386016"/>
              </a:xfrm>
              <a:prstGeom prst="rect">
                <a:avLst/>
              </a:prstGeom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C6EF89C3-AFE4-4732-9118-178D0EDE0D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387" y="2550742"/>
                <a:ext cx="386016" cy="386016"/>
              </a:xfrm>
              <a:prstGeom prst="rect">
                <a:avLst/>
              </a:prstGeom>
            </p:spPr>
          </p:pic>
        </p:grp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54D8D14-D48D-45F6-89A6-634C964B8AE8}"/>
                </a:ext>
              </a:extLst>
            </p:cNvPr>
            <p:cNvCxnSpPr>
              <a:cxnSpLocks/>
            </p:cNvCxnSpPr>
            <p:nvPr/>
          </p:nvCxnSpPr>
          <p:spPr>
            <a:xfrm>
              <a:off x="4029653" y="1923748"/>
              <a:ext cx="736092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513585-2402-4773-B202-B5A94B9B4E68}"/>
                </a:ext>
              </a:extLst>
            </p:cNvPr>
            <p:cNvCxnSpPr>
              <a:cxnSpLocks/>
            </p:cNvCxnSpPr>
            <p:nvPr/>
          </p:nvCxnSpPr>
          <p:spPr>
            <a:xfrm>
              <a:off x="4029653" y="2624965"/>
              <a:ext cx="736092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B205F-0707-4A55-ACA4-3B1022C2A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2236" y="2393859"/>
              <a:ext cx="1156716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23963EC-181B-4C8C-91B5-30994438B94F}"/>
                </a:ext>
              </a:extLst>
            </p:cNvPr>
            <p:cNvCxnSpPr>
              <a:cxnSpLocks/>
            </p:cNvCxnSpPr>
            <p:nvPr/>
          </p:nvCxnSpPr>
          <p:spPr>
            <a:xfrm>
              <a:off x="3627712" y="2152114"/>
              <a:ext cx="1156716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2B1DA2A3-4ED3-4440-94B7-BBD22FB36479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 flipV="1">
              <a:off x="3627712" y="1685823"/>
              <a:ext cx="401941" cy="23792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1DDB23F1-BC13-4F76-9BE4-AB93E1600A98}"/>
                </a:ext>
              </a:extLst>
            </p:cNvPr>
            <p:cNvCxnSpPr>
              <a:endCxn id="21" idx="3"/>
            </p:cNvCxnSpPr>
            <p:nvPr/>
          </p:nvCxnSpPr>
          <p:spPr>
            <a:xfrm flipH="1">
              <a:off x="3627712" y="2624965"/>
              <a:ext cx="401940" cy="23463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4486350" y="4135518"/>
            <a:ext cx="634797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serial data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serial clock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75E67AD-DC70-462C-926A-C0064ADB38AC}"/>
              </a:ext>
            </a:extLst>
          </p:cNvPr>
          <p:cNvGrpSpPr/>
          <p:nvPr/>
        </p:nvGrpSpPr>
        <p:grpSpPr>
          <a:xfrm>
            <a:off x="4204731" y="4166558"/>
            <a:ext cx="260762" cy="1285852"/>
            <a:chOff x="4382532" y="4124223"/>
            <a:chExt cx="260762" cy="1285852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37126308-0125-4A61-8548-BB4E1513B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124223"/>
              <a:ext cx="260762" cy="260760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D43424B8-FD8A-40A7-BA9C-3B9B28427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465920"/>
              <a:ext cx="260762" cy="26076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E7DFF96D-EFCF-411F-A96C-0982E2CB0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807618"/>
              <a:ext cx="260762" cy="260760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F26BB28F-8841-4089-94D8-F8433A1D9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5149315"/>
              <a:ext cx="260762" cy="260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28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22</cp:revision>
  <dcterms:created xsi:type="dcterms:W3CDTF">2018-08-02T02:20:03Z</dcterms:created>
  <dcterms:modified xsi:type="dcterms:W3CDTF">2018-08-03T09:00:11Z</dcterms:modified>
</cp:coreProperties>
</file>