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33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1796F6-05FA-432B-B56C-E0B76CDC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97" y="678595"/>
            <a:ext cx="6400800" cy="48006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46179" y="268786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46179" y="3515302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465427" y="3242597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471889" y="2957338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471889" y="2407114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471889" y="3515302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20" y="979276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14" y="975901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496404" y="5196855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/>
              <a:t>not 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CTR: input control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6" y="5300273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6" y="5612896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348412" y="5229218"/>
            <a:ext cx="573788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2: one port of switch</a:t>
            </a:r>
            <a:r>
              <a:rPr lang="en-US" sz="1600" baseline="-25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 connect to the load wire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1: the other port of switch to connect to the load wire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1999970" y="2172059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559168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527537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622429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58" y="5907988"/>
            <a:ext cx="266700" cy="2667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BDC6021-81A9-4AC5-96AD-6C38D406115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388650" y="1451335"/>
            <a:ext cx="0" cy="3503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0735CB-C176-460A-8CB2-74901D08C2C7}"/>
              </a:ext>
            </a:extLst>
          </p:cNvPr>
          <p:cNvCxnSpPr>
            <a:cxnSpLocks/>
          </p:cNvCxnSpPr>
          <p:nvPr/>
        </p:nvCxnSpPr>
        <p:spPr>
          <a:xfrm flipV="1">
            <a:off x="7104086" y="1451334"/>
            <a:ext cx="0" cy="3503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50</cp:revision>
  <dcterms:created xsi:type="dcterms:W3CDTF">2018-08-02T02:20:03Z</dcterms:created>
  <dcterms:modified xsi:type="dcterms:W3CDTF">2018-08-27T11:02:06Z</dcterms:modified>
</cp:coreProperties>
</file>