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C1796F6-05FA-432B-B56C-E0B76CDCD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97" y="678595"/>
            <a:ext cx="6400800" cy="480060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946179" y="2687866"/>
            <a:ext cx="11868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946179" y="3515302"/>
            <a:ext cx="11868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465427" y="3242597"/>
            <a:ext cx="161848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471889" y="2957338"/>
            <a:ext cx="161848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471889" y="2407114"/>
            <a:ext cx="474290" cy="28075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471889" y="3515302"/>
            <a:ext cx="474289" cy="27687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620" y="979276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14" y="975901"/>
            <a:ext cx="472059" cy="4720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496404" y="5196855"/>
            <a:ext cx="461614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NC: </a:t>
            </a:r>
            <a:r>
              <a:rPr lang="en-US"/>
              <a:t>not connected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CTR: input control signal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636" y="5300273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636" y="5612896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348412" y="5229218"/>
            <a:ext cx="5737883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 2: one port of switch</a:t>
            </a:r>
            <a:r>
              <a:rPr lang="en-US" sz="1600" baseline="-25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 connect to the load wire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 1: the other port of switch to connect to the load wire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4D493F-1853-4A3A-86B7-C95C01AE00F9}"/>
              </a:ext>
            </a:extLst>
          </p:cNvPr>
          <p:cNvGrpSpPr/>
          <p:nvPr/>
        </p:nvGrpSpPr>
        <p:grpSpPr>
          <a:xfrm>
            <a:off x="1999970" y="2172059"/>
            <a:ext cx="476250" cy="1886426"/>
            <a:chOff x="2261625" y="1357253"/>
            <a:chExt cx="476250" cy="1886426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A1EF724-C083-4718-B12B-ADE4CD6E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4A0FEB6-8C80-4A2D-A4DA-3DD6CF6B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5F78553-6083-4B94-9258-235169F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8F94C4E-FBEE-4618-B471-EC4E70D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58" y="5591681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58" y="5275376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58" y="6224294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58" y="5907988"/>
            <a:ext cx="266700" cy="266700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BDC6021-81A9-4AC5-96AD-6C38D406115B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388650" y="1451335"/>
            <a:ext cx="0" cy="35030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C0735CB-C176-460A-8CB2-74901D08C2C7}"/>
              </a:ext>
            </a:extLst>
          </p:cNvPr>
          <p:cNvCxnSpPr>
            <a:cxnSpLocks/>
          </p:cNvCxnSpPr>
          <p:nvPr/>
        </p:nvCxnSpPr>
        <p:spPr>
          <a:xfrm flipV="1">
            <a:off x="7104086" y="1451334"/>
            <a:ext cx="0" cy="35030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48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51</cp:revision>
  <dcterms:created xsi:type="dcterms:W3CDTF">2018-08-02T02:20:03Z</dcterms:created>
  <dcterms:modified xsi:type="dcterms:W3CDTF">2018-11-30T02:01:38Z</dcterms:modified>
</cp:coreProperties>
</file>