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lly fish" initials="Jf" lastIdx="1" clrIdx="0">
    <p:extLst>
      <p:ext uri="{19B8F6BF-5375-455C-9EA6-DF929625EA0E}">
        <p15:presenceInfo xmlns:p15="http://schemas.microsoft.com/office/powerpoint/2012/main" userId="6812cae3f8bd4b9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44" autoAdjust="0"/>
    <p:restoredTop sz="94660"/>
  </p:normalViewPr>
  <p:slideViewPr>
    <p:cSldViewPr snapToGrid="0">
      <p:cViewPr>
        <p:scale>
          <a:sx n="75" d="100"/>
          <a:sy n="75" d="100"/>
        </p:scale>
        <p:origin x="1302" y="9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90B101-DDA4-446B-8B5B-1DFAC9217E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325E5FE-271E-45FC-AD44-921D801C5E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5A9AB9-4875-48F4-A465-412345D34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8/26/2018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7E2018-C5B6-4F05-92A2-C110F822A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F7FCE5-CA74-46C1-B72D-332614243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20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758A16-24EA-4CA1-8D16-2CEB982ED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A88C5D4-59EA-40A4-A5FE-FBD5DA8260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114E9F-3BA1-43BF-8DC9-45E15B8FD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8/26/2018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8609C2-B779-48E8-9590-6A4414598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47C1A0-9712-41AB-A645-32720FADF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946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822609E-0F64-47F3-AA92-7050E141CA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54E335E-396C-4E34-8554-427CB6B2C3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CE79BA-1D91-4445-8DC3-56B401E04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8/26/2018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5E2019-FB01-412E-A66D-111850D1C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5ABA23-DC83-45FA-83CC-05934BBDA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629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0E42EF-1E58-4119-BDDC-85E823930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1B734B-E363-4BE4-B729-1BD1BBF793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E259D6-E158-4DDE-9C00-350DB4CD6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8/26/2018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DB0AD3-29A0-41CD-8759-71821135A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D3D7F2-BE2C-4459-A903-93908CEDA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165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9F39FD-4EDE-49C7-95AD-6BBE398FF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4525352-5F97-43EA-8A70-BF305BFD49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671A67-09F2-4EF4-9282-A9FA857FA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8/26/2018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1109C1-A306-4077-A91F-FBC841BA1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C375A9-C1D4-4D5B-B8EE-E5113BA47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226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2AB965-98EF-4D64-BE82-F1082CD53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AB5F5B-2BF4-43D5-A5AF-353065A9FE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D1D1CE4-1D8F-4724-930E-0589EFEE04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5FE59A2-E818-4957-BBE4-8B2315178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8/26/2018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3EAC3E3-4189-473C-ABF4-AB0FA53D9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A431AB3-F484-42DC-9D1C-3C267C081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08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97E46E-81BA-4877-9ADD-99A8031CC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BA4107E-1DAD-4A1D-8BD7-D0111C188F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9B24A29-9E79-4992-9747-37736687F0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643882D-1F6D-4A29-8AA7-90221F9DDF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6841A1E-3E7C-448B-A6E2-8D6859550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68107B7-198E-4340-A3D4-F24E7862C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8/26/2018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8FB35E2-3078-4447-8B63-33780DBC7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D2BD386-AB4E-4F5D-A3F6-A58938869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591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077644-0AA8-4CFC-8C61-CDF0BCF16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F563480-3DB0-439E-B1F7-BFF032BA3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8/26/2018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0C5ADF6-C20C-4CCE-9C57-86EC77EEF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AAF7009-89A1-452D-AF75-5B66FBE25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866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54FF8D7-9A70-4885-8111-FA66A3562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8/26/2018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B2F4FE9-930E-4BC7-94C0-D47C84ECD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A34B495-BA41-43AE-AA5F-04354B8E7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867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AD7AB2-3559-4902-AC8F-0CEC9D7B2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C0C67B-B331-4D72-A8E8-569B6BD9FB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1B5550D-06E3-469E-B3EE-5BB2EB95CD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BFB4FF7-F830-49D3-9A4A-E400D9983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8/26/2018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260EC4F-5FC2-4FCE-986D-2E9EB73CA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40CD5F2-FE70-4200-980A-488A99972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776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4D8506-68EB-4652-A198-11320285E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A7C3AF3-8177-4F35-96A0-CEBFFCEAFE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2578612-A004-4158-BA8E-06ED54B206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F3CFEA8-F8EB-4415-B5EB-FA3F1C28E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8/26/2018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46C4AE7-11A2-42F2-AFC6-CA7D034AE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95DC812-695B-4A18-958A-568A5623F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556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14BD2B2-8660-4EEE-8250-96A123389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DA612EA-EB28-4BFF-B8E3-4F2CA963A4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26B010-D24F-4A31-AEEC-11D1A432B9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EC7DB-416E-4648-AE31-15D6F0A9A9FB}" type="datetimeFigureOut">
              <a:rPr lang="en-US" smtClean="0"/>
              <a:t>8/26/2018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89CEFD-EB54-4DD8-AEC4-27867C39CE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6BFC06-0C88-4C2A-9A96-7FBBE245C8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87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CC1796F6-05FA-432B-B56C-E0B76CDCD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2488" y="678595"/>
            <a:ext cx="6400800" cy="4800600"/>
          </a:xfrm>
          <a:prstGeom prst="rect">
            <a:avLst/>
          </a:prstGeom>
        </p:spPr>
      </p:pic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554D8D14-D48D-45F6-89A6-634C964B8AE8}"/>
              </a:ext>
            </a:extLst>
          </p:cNvPr>
          <p:cNvCxnSpPr>
            <a:cxnSpLocks/>
          </p:cNvCxnSpPr>
          <p:nvPr/>
        </p:nvCxnSpPr>
        <p:spPr>
          <a:xfrm>
            <a:off x="2582270" y="2687866"/>
            <a:ext cx="1186890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71513585-2402-4773-B202-B5A94B9B4E68}"/>
              </a:ext>
            </a:extLst>
          </p:cNvPr>
          <p:cNvCxnSpPr>
            <a:cxnSpLocks/>
          </p:cNvCxnSpPr>
          <p:nvPr/>
        </p:nvCxnSpPr>
        <p:spPr>
          <a:xfrm>
            <a:off x="2582270" y="3515302"/>
            <a:ext cx="1186890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F11B205F-0707-4A55-ACA4-3B1022C2AD5E}"/>
              </a:ext>
            </a:extLst>
          </p:cNvPr>
          <p:cNvCxnSpPr>
            <a:cxnSpLocks/>
          </p:cNvCxnSpPr>
          <p:nvPr/>
        </p:nvCxnSpPr>
        <p:spPr>
          <a:xfrm flipV="1">
            <a:off x="2101518" y="3242597"/>
            <a:ext cx="1618486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9" name="直接连接符 68">
            <a:extLst>
              <a:ext uri="{FF2B5EF4-FFF2-40B4-BE49-F238E27FC236}">
                <a16:creationId xmlns:a16="http://schemas.microsoft.com/office/drawing/2014/main" id="{C23963EC-181B-4C8C-91B5-30994438B94F}"/>
              </a:ext>
            </a:extLst>
          </p:cNvPr>
          <p:cNvCxnSpPr>
            <a:cxnSpLocks/>
          </p:cNvCxnSpPr>
          <p:nvPr/>
        </p:nvCxnSpPr>
        <p:spPr>
          <a:xfrm>
            <a:off x="2107980" y="2957338"/>
            <a:ext cx="1618486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3" name="直接连接符 82">
            <a:extLst>
              <a:ext uri="{FF2B5EF4-FFF2-40B4-BE49-F238E27FC236}">
                <a16:creationId xmlns:a16="http://schemas.microsoft.com/office/drawing/2014/main" id="{2B1DA2A3-4ED3-4440-94B7-BBD22FB36479}"/>
              </a:ext>
            </a:extLst>
          </p:cNvPr>
          <p:cNvCxnSpPr>
            <a:cxnSpLocks/>
          </p:cNvCxnSpPr>
          <p:nvPr/>
        </p:nvCxnSpPr>
        <p:spPr>
          <a:xfrm flipH="1" flipV="1">
            <a:off x="2107980" y="2407114"/>
            <a:ext cx="474290" cy="280753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6" name="直接连接符 85">
            <a:extLst>
              <a:ext uri="{FF2B5EF4-FFF2-40B4-BE49-F238E27FC236}">
                <a16:creationId xmlns:a16="http://schemas.microsoft.com/office/drawing/2014/main" id="{1DDB23F1-BC13-4F76-9BE4-AB93E1600A98}"/>
              </a:ext>
            </a:extLst>
          </p:cNvPr>
          <p:cNvCxnSpPr>
            <a:cxnSpLocks/>
          </p:cNvCxnSpPr>
          <p:nvPr/>
        </p:nvCxnSpPr>
        <p:spPr>
          <a:xfrm flipH="1">
            <a:off x="2107980" y="3515302"/>
            <a:ext cx="474289" cy="27687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6" name="图片 15">
            <a:extLst>
              <a:ext uri="{FF2B5EF4-FFF2-40B4-BE49-F238E27FC236}">
                <a16:creationId xmlns:a16="http://schemas.microsoft.com/office/drawing/2014/main" id="{88BF9D0F-EA84-4D6D-86A2-F5D93E379A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8711" y="979276"/>
            <a:ext cx="472059" cy="472059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FD507FA7-479F-463D-9A86-9252F46244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8205" y="975901"/>
            <a:ext cx="472059" cy="472059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D01C0A0C-C039-423C-A515-A9BDBADCF5E6}"/>
              </a:ext>
            </a:extLst>
          </p:cNvPr>
          <p:cNvSpPr txBox="1"/>
          <p:nvPr/>
        </p:nvSpPr>
        <p:spPr>
          <a:xfrm>
            <a:off x="1692350" y="5196855"/>
            <a:ext cx="4616147" cy="2205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GND: connect this module </a:t>
            </a:r>
            <a:r>
              <a:rPr lang="en-US" altLang="zh-CN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to</a:t>
            </a: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 the system GND </a:t>
            </a:r>
          </a:p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VCC: you can use 5V or 3.3V for this module</a:t>
            </a:r>
          </a:p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NC: </a:t>
            </a:r>
            <a:r>
              <a:rPr lang="en-US"/>
              <a:t>not connected</a:t>
            </a:r>
            <a:endParaRPr lang="en-US" sz="1600">
              <a:latin typeface="Leelawadee UI" panose="020B0502040204020203" pitchFamily="34" charset="-34"/>
              <a:ea typeface="Microsoft JhengHei Light" panose="020B0304030504040204" pitchFamily="34" charset="-120"/>
              <a:cs typeface="Leelawadee UI" panose="020B0502040204020203" pitchFamily="34" charset="-34"/>
            </a:endParaRPr>
          </a:p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CTR: input control signal</a:t>
            </a:r>
          </a:p>
          <a:p>
            <a:endParaRPr lang="en-US" sz="12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/>
          </a:p>
        </p:txBody>
      </p:sp>
      <p:pic>
        <p:nvPicPr>
          <p:cNvPr id="42" name="图片 41">
            <a:extLst>
              <a:ext uri="{FF2B5EF4-FFF2-40B4-BE49-F238E27FC236}">
                <a16:creationId xmlns:a16="http://schemas.microsoft.com/office/drawing/2014/main" id="{5A9314E5-A8C8-497F-B696-1F14F1DC9A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7262" y="5300273"/>
            <a:ext cx="265176" cy="265176"/>
          </a:xfrm>
          <a:prstGeom prst="rect">
            <a:avLst/>
          </a:prstGeom>
        </p:spPr>
      </p:pic>
      <p:pic>
        <p:nvPicPr>
          <p:cNvPr id="43" name="图片 42">
            <a:extLst>
              <a:ext uri="{FF2B5EF4-FFF2-40B4-BE49-F238E27FC236}">
                <a16:creationId xmlns:a16="http://schemas.microsoft.com/office/drawing/2014/main" id="{384E8E12-1645-4133-911A-319D1CD735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7262" y="5612896"/>
            <a:ext cx="265176" cy="265176"/>
          </a:xfrm>
          <a:prstGeom prst="rect">
            <a:avLst/>
          </a:prstGeom>
        </p:spPr>
      </p:pic>
      <p:sp>
        <p:nvSpPr>
          <p:cNvPr id="47" name="文本框 46">
            <a:extLst>
              <a:ext uri="{FF2B5EF4-FFF2-40B4-BE49-F238E27FC236}">
                <a16:creationId xmlns:a16="http://schemas.microsoft.com/office/drawing/2014/main" id="{5E3B7A5C-530D-4190-A732-F17826D738C9}"/>
              </a:ext>
            </a:extLst>
          </p:cNvPr>
          <p:cNvSpPr txBox="1"/>
          <p:nvPr/>
        </p:nvSpPr>
        <p:spPr>
          <a:xfrm>
            <a:off x="6541194" y="5218293"/>
            <a:ext cx="5358706" cy="1379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Load A: one end of the load line</a:t>
            </a:r>
          </a:p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Load B: the other end of the load line</a:t>
            </a:r>
            <a:endParaRPr lang="en-US" sz="12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824D493F-1853-4A3A-86B7-C95C01AE00F9}"/>
              </a:ext>
            </a:extLst>
          </p:cNvPr>
          <p:cNvGrpSpPr/>
          <p:nvPr/>
        </p:nvGrpSpPr>
        <p:grpSpPr>
          <a:xfrm>
            <a:off x="1636061" y="2172059"/>
            <a:ext cx="476250" cy="1886426"/>
            <a:chOff x="2261625" y="1357253"/>
            <a:chExt cx="476250" cy="1886426"/>
          </a:xfrm>
        </p:grpSpPr>
        <p:pic>
          <p:nvPicPr>
            <p:cNvPr id="48" name="图片 47">
              <a:extLst>
                <a:ext uri="{FF2B5EF4-FFF2-40B4-BE49-F238E27FC236}">
                  <a16:creationId xmlns:a16="http://schemas.microsoft.com/office/drawing/2014/main" id="{6A1EF724-C083-4718-B12B-ADE4CD6E659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1625" y="1827312"/>
              <a:ext cx="476250" cy="476250"/>
            </a:xfrm>
            <a:prstGeom prst="rect">
              <a:avLst/>
            </a:prstGeom>
          </p:spPr>
        </p:pic>
        <p:pic>
          <p:nvPicPr>
            <p:cNvPr id="51" name="图片 50">
              <a:extLst>
                <a:ext uri="{FF2B5EF4-FFF2-40B4-BE49-F238E27FC236}">
                  <a16:creationId xmlns:a16="http://schemas.microsoft.com/office/drawing/2014/main" id="{B4A0FEB6-8C80-4A2D-A4DA-3DD6CF6BF26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1625" y="1357253"/>
              <a:ext cx="476250" cy="476250"/>
            </a:xfrm>
            <a:prstGeom prst="rect">
              <a:avLst/>
            </a:prstGeom>
          </p:spPr>
        </p:pic>
        <p:pic>
          <p:nvPicPr>
            <p:cNvPr id="53" name="图片 52">
              <a:extLst>
                <a:ext uri="{FF2B5EF4-FFF2-40B4-BE49-F238E27FC236}">
                  <a16:creationId xmlns:a16="http://schemas.microsoft.com/office/drawing/2014/main" id="{F5F78553-6083-4B94-9258-235169F8D48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1625" y="2767429"/>
              <a:ext cx="476250" cy="476250"/>
            </a:xfrm>
            <a:prstGeom prst="rect">
              <a:avLst/>
            </a:prstGeom>
          </p:spPr>
        </p:pic>
        <p:pic>
          <p:nvPicPr>
            <p:cNvPr id="55" name="图片 54">
              <a:extLst>
                <a:ext uri="{FF2B5EF4-FFF2-40B4-BE49-F238E27FC236}">
                  <a16:creationId xmlns:a16="http://schemas.microsoft.com/office/drawing/2014/main" id="{78F94C4E-FBEE-4618-B471-EC4E70DB63F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1625" y="2297371"/>
              <a:ext cx="476250" cy="476250"/>
            </a:xfrm>
            <a:prstGeom prst="rect">
              <a:avLst/>
            </a:prstGeom>
          </p:spPr>
        </p:pic>
      </p:grpSp>
      <p:pic>
        <p:nvPicPr>
          <p:cNvPr id="63" name="图片 62">
            <a:extLst>
              <a:ext uri="{FF2B5EF4-FFF2-40B4-BE49-F238E27FC236}">
                <a16:creationId xmlns:a16="http://schemas.microsoft.com/office/drawing/2014/main" id="{A383C15E-94CC-4AB9-857B-0F901B5558E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9204" y="5591681"/>
            <a:ext cx="266700" cy="266700"/>
          </a:xfrm>
          <a:prstGeom prst="rect">
            <a:avLst/>
          </a:prstGeom>
        </p:spPr>
      </p:pic>
      <p:pic>
        <p:nvPicPr>
          <p:cNvPr id="65" name="图片 64">
            <a:extLst>
              <a:ext uri="{FF2B5EF4-FFF2-40B4-BE49-F238E27FC236}">
                <a16:creationId xmlns:a16="http://schemas.microsoft.com/office/drawing/2014/main" id="{F2711110-C802-4745-8C7A-EE197611809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9204" y="5275376"/>
            <a:ext cx="266700" cy="266700"/>
          </a:xfrm>
          <a:prstGeom prst="rect">
            <a:avLst/>
          </a:prstGeom>
        </p:spPr>
      </p:pic>
      <p:pic>
        <p:nvPicPr>
          <p:cNvPr id="66" name="图片 65">
            <a:extLst>
              <a:ext uri="{FF2B5EF4-FFF2-40B4-BE49-F238E27FC236}">
                <a16:creationId xmlns:a16="http://schemas.microsoft.com/office/drawing/2014/main" id="{6D42253D-4577-468B-9D40-058E91BD336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9204" y="6224294"/>
            <a:ext cx="266700" cy="266700"/>
          </a:xfrm>
          <a:prstGeom prst="rect">
            <a:avLst/>
          </a:prstGeom>
        </p:spPr>
      </p:pic>
      <p:pic>
        <p:nvPicPr>
          <p:cNvPr id="67" name="图片 66">
            <a:extLst>
              <a:ext uri="{FF2B5EF4-FFF2-40B4-BE49-F238E27FC236}">
                <a16:creationId xmlns:a16="http://schemas.microsoft.com/office/drawing/2014/main" id="{1A425AE3-AA60-415F-BD5E-43BFD600013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9204" y="5907988"/>
            <a:ext cx="266700" cy="266700"/>
          </a:xfrm>
          <a:prstGeom prst="rect">
            <a:avLst/>
          </a:prstGeom>
        </p:spPr>
      </p:pic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4BDC6021-81A9-4AC5-96AD-6C38D406115B}"/>
              </a:ext>
            </a:extLst>
          </p:cNvPr>
          <p:cNvCxnSpPr>
            <a:cxnSpLocks/>
            <a:endCxn id="16" idx="2"/>
          </p:cNvCxnSpPr>
          <p:nvPr/>
        </p:nvCxnSpPr>
        <p:spPr>
          <a:xfrm flipV="1">
            <a:off x="6024741" y="1451335"/>
            <a:ext cx="0" cy="350305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2C0735CB-C176-460A-8CB2-74901D08C2C7}"/>
              </a:ext>
            </a:extLst>
          </p:cNvPr>
          <p:cNvCxnSpPr>
            <a:cxnSpLocks/>
          </p:cNvCxnSpPr>
          <p:nvPr/>
        </p:nvCxnSpPr>
        <p:spPr>
          <a:xfrm flipV="1">
            <a:off x="6740177" y="1451334"/>
            <a:ext cx="0" cy="350305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61739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584</TotalTime>
  <Words>42</Words>
  <Application>Microsoft Office PowerPoint</Application>
  <PresentationFormat>宽屏</PresentationFormat>
  <Paragraphs>9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1" baseType="lpstr">
      <vt:lpstr>Microsoft JhengHei Light</vt:lpstr>
      <vt:lpstr>等线</vt:lpstr>
      <vt:lpstr>等线 Light</vt:lpstr>
      <vt:lpstr>Arial</vt:lpstr>
      <vt:lpstr>Calibri</vt:lpstr>
      <vt:lpstr>Calibri Light</vt:lpstr>
      <vt:lpstr>Consolas</vt:lpstr>
      <vt:lpstr>Leelawadee UI</vt:lpstr>
      <vt:lpstr>Times New Roman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Jelly fish</dc:creator>
  <cp:lastModifiedBy>Jelly fish</cp:lastModifiedBy>
  <cp:revision>46</cp:revision>
  <dcterms:created xsi:type="dcterms:W3CDTF">2018-08-02T02:20:03Z</dcterms:created>
  <dcterms:modified xsi:type="dcterms:W3CDTF">2018-08-26T08:42:41Z</dcterms:modified>
</cp:coreProperties>
</file>