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1E06"/>
    <a:srgbClr val="BFBFBF"/>
    <a:srgbClr val="FFD700"/>
    <a:srgbClr val="1296D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4" autoAdjust="0"/>
    <p:restoredTop sz="96131" autoAdjust="0"/>
  </p:normalViewPr>
  <p:slideViewPr>
    <p:cSldViewPr snapToGrid="0">
      <p:cViewPr>
        <p:scale>
          <a:sx n="75" d="100"/>
          <a:sy n="75" d="100"/>
        </p:scale>
        <p:origin x="2040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02BDD-3154-492D-BE59-59C507D5296B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4892A-FA14-40F7-8C4B-950F9956C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397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4892A-FA14-40F7-8C4B-950F9956C1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638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4892A-FA14-40F7-8C4B-950F9956C1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98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E283B16-95F8-4A72-A7B5-8D81DC7333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317" y="396014"/>
            <a:ext cx="6439324" cy="4829493"/>
          </a:xfrm>
          <a:prstGeom prst="rect">
            <a:avLst/>
          </a:prstGeom>
        </p:spPr>
      </p:pic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>
            <a:off x="2818313" y="2246784"/>
            <a:ext cx="1215630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1513585-2402-4773-B202-B5A94B9B4E68}"/>
              </a:ext>
            </a:extLst>
          </p:cNvPr>
          <p:cNvCxnSpPr>
            <a:cxnSpLocks/>
          </p:cNvCxnSpPr>
          <p:nvPr/>
        </p:nvCxnSpPr>
        <p:spPr>
          <a:xfrm>
            <a:off x="2818313" y="2949186"/>
            <a:ext cx="1215630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11B205F-0707-4A55-ACA4-3B1022C2AD5E}"/>
              </a:ext>
            </a:extLst>
          </p:cNvPr>
          <p:cNvCxnSpPr>
            <a:cxnSpLocks/>
          </p:cNvCxnSpPr>
          <p:nvPr/>
        </p:nvCxnSpPr>
        <p:spPr>
          <a:xfrm>
            <a:off x="2818313" y="2730703"/>
            <a:ext cx="1205080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23963EC-181B-4C8C-91B5-30994438B94F}"/>
              </a:ext>
            </a:extLst>
          </p:cNvPr>
          <p:cNvCxnSpPr>
            <a:cxnSpLocks/>
          </p:cNvCxnSpPr>
          <p:nvPr/>
        </p:nvCxnSpPr>
        <p:spPr>
          <a:xfrm>
            <a:off x="2818313" y="2508412"/>
            <a:ext cx="1184152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1670772" y="4359117"/>
            <a:ext cx="4663386" cy="220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this module </a:t>
            </a:r>
            <a:r>
              <a:rPr lang="en-US" altLang="zh-CN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SDA: I</a:t>
            </a:r>
            <a:r>
              <a:rPr lang="en-US" sz="1600" baseline="300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serial data </a:t>
            </a:r>
          </a:p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SCL: I</a:t>
            </a:r>
            <a:r>
              <a:rPr lang="en-US" sz="1600" baseline="300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</a:t>
            </a:r>
            <a:r>
              <a:rPr lang="en-US" altLang="zh-CN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serial clock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6A1EF724-C083-4718-B12B-ADE4CD6E65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592" y="2079425"/>
            <a:ext cx="476250" cy="476250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B4A0FEB6-8C80-4A2D-A4DA-3DD6CF6BF2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592" y="1518735"/>
            <a:ext cx="476250" cy="476250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F5F78553-6083-4B94-9258-235169F8D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592" y="3167348"/>
            <a:ext cx="476250" cy="476250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78F94C4E-FBEE-4618-B471-EC4E70DB63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592" y="2623386"/>
            <a:ext cx="476250" cy="476250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A383C15E-94CC-4AB9-857B-0F901B5558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626" y="4753943"/>
            <a:ext cx="266700" cy="266700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F2711110-C802-4745-8C7A-EE19761180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626" y="4437638"/>
            <a:ext cx="266700" cy="266700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6D42253D-4577-468B-9D40-058E91BD33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626" y="5386556"/>
            <a:ext cx="266700" cy="266700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1A425AE3-AA60-415F-BD5E-43BFD60001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626" y="5070250"/>
            <a:ext cx="266700" cy="266700"/>
          </a:xfrm>
          <a:prstGeom prst="rect">
            <a:avLst/>
          </a:prstGeom>
        </p:spPr>
      </p:pic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7CC63B1-5726-45F1-9AB7-723CCAD72AB7}"/>
              </a:ext>
            </a:extLst>
          </p:cNvPr>
          <p:cNvCxnSpPr>
            <a:cxnSpLocks/>
            <a:endCxn id="51" idx="3"/>
          </p:cNvCxnSpPr>
          <p:nvPr/>
        </p:nvCxnSpPr>
        <p:spPr>
          <a:xfrm flipH="1" flipV="1">
            <a:off x="2337842" y="1756860"/>
            <a:ext cx="480471" cy="470058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DA2CF77-80F1-4B3B-8995-73B39D33A77F}"/>
              </a:ext>
            </a:extLst>
          </p:cNvPr>
          <p:cNvCxnSpPr>
            <a:cxnSpLocks/>
            <a:endCxn id="48" idx="3"/>
          </p:cNvCxnSpPr>
          <p:nvPr/>
        </p:nvCxnSpPr>
        <p:spPr>
          <a:xfrm flipH="1" flipV="1">
            <a:off x="2337842" y="2317550"/>
            <a:ext cx="480471" cy="183351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1AECC788-E957-40A3-97DC-33FA2136B73A}"/>
              </a:ext>
            </a:extLst>
          </p:cNvPr>
          <p:cNvCxnSpPr>
            <a:cxnSpLocks/>
            <a:endCxn id="55" idx="3"/>
          </p:cNvCxnSpPr>
          <p:nvPr/>
        </p:nvCxnSpPr>
        <p:spPr>
          <a:xfrm flipH="1">
            <a:off x="2337842" y="2737709"/>
            <a:ext cx="480471" cy="123802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80F4B0D-5BB4-45C6-AB64-D08BE9F6014B}"/>
              </a:ext>
            </a:extLst>
          </p:cNvPr>
          <p:cNvCxnSpPr>
            <a:cxnSpLocks/>
            <a:endCxn id="53" idx="3"/>
          </p:cNvCxnSpPr>
          <p:nvPr/>
        </p:nvCxnSpPr>
        <p:spPr>
          <a:xfrm flipH="1">
            <a:off x="2337842" y="2969473"/>
            <a:ext cx="480472" cy="43600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5FC7C4F-CB11-4574-8B6A-BC22CC9FAD82}"/>
              </a:ext>
            </a:extLst>
          </p:cNvPr>
          <p:cNvCxnSpPr>
            <a:cxnSpLocks/>
          </p:cNvCxnSpPr>
          <p:nvPr/>
        </p:nvCxnSpPr>
        <p:spPr>
          <a:xfrm>
            <a:off x="8325192" y="1686566"/>
            <a:ext cx="893868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733E079-7F67-4278-BE58-2EE7CB2F22D4}"/>
              </a:ext>
            </a:extLst>
          </p:cNvPr>
          <p:cNvCxnSpPr>
            <a:cxnSpLocks/>
          </p:cNvCxnSpPr>
          <p:nvPr/>
        </p:nvCxnSpPr>
        <p:spPr>
          <a:xfrm>
            <a:off x="7906544" y="2494792"/>
            <a:ext cx="1234880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265CD237-1597-43F1-8324-2241F8584BAE}"/>
              </a:ext>
            </a:extLst>
          </p:cNvPr>
          <p:cNvCxnSpPr>
            <a:cxnSpLocks/>
          </p:cNvCxnSpPr>
          <p:nvPr/>
        </p:nvCxnSpPr>
        <p:spPr>
          <a:xfrm flipV="1">
            <a:off x="8310689" y="2089233"/>
            <a:ext cx="908371" cy="1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DF493CA5-D42C-44C9-B08E-675AB419F2DC}"/>
              </a:ext>
            </a:extLst>
          </p:cNvPr>
          <p:cNvCxnSpPr>
            <a:cxnSpLocks/>
          </p:cNvCxnSpPr>
          <p:nvPr/>
        </p:nvCxnSpPr>
        <p:spPr>
          <a:xfrm flipV="1">
            <a:off x="9219060" y="1369128"/>
            <a:ext cx="476250" cy="31226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图片 110">
            <a:extLst>
              <a:ext uri="{FF2B5EF4-FFF2-40B4-BE49-F238E27FC236}">
                <a16:creationId xmlns:a16="http://schemas.microsoft.com/office/drawing/2014/main" id="{FCE94641-0F46-4ADC-BD2B-3EF682780A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128" y="1016002"/>
            <a:ext cx="476250" cy="496353"/>
          </a:xfrm>
          <a:prstGeom prst="rect">
            <a:avLst/>
          </a:prstGeom>
        </p:spPr>
      </p:pic>
      <p:pic>
        <p:nvPicPr>
          <p:cNvPr id="112" name="图片 111">
            <a:extLst>
              <a:ext uri="{FF2B5EF4-FFF2-40B4-BE49-F238E27FC236}">
                <a16:creationId xmlns:a16="http://schemas.microsoft.com/office/drawing/2014/main" id="{9801E0D1-2B86-4C7E-BA4F-F4431277DEC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128" y="1621095"/>
            <a:ext cx="472059" cy="491985"/>
          </a:xfrm>
          <a:prstGeom prst="rect">
            <a:avLst/>
          </a:prstGeom>
        </p:spPr>
      </p:pic>
      <p:pic>
        <p:nvPicPr>
          <p:cNvPr id="113" name="图片 112">
            <a:extLst>
              <a:ext uri="{FF2B5EF4-FFF2-40B4-BE49-F238E27FC236}">
                <a16:creationId xmlns:a16="http://schemas.microsoft.com/office/drawing/2014/main" id="{E46502B5-8657-405F-9A01-6613C9CF3B9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491" y="2657052"/>
            <a:ext cx="472059" cy="491985"/>
          </a:xfrm>
          <a:prstGeom prst="rect">
            <a:avLst/>
          </a:prstGeom>
        </p:spPr>
      </p:pic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D459DF84-D6E0-4BB9-92B0-C23CAA9D2A1E}"/>
              </a:ext>
            </a:extLst>
          </p:cNvPr>
          <p:cNvCxnSpPr>
            <a:cxnSpLocks/>
          </p:cNvCxnSpPr>
          <p:nvPr/>
        </p:nvCxnSpPr>
        <p:spPr>
          <a:xfrm flipV="1">
            <a:off x="9228113" y="1893393"/>
            <a:ext cx="399068" cy="19626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40036AB3-B125-4D3D-8F37-7F8A731A73E6}"/>
              </a:ext>
            </a:extLst>
          </p:cNvPr>
          <p:cNvCxnSpPr>
            <a:cxnSpLocks/>
            <a:endCxn id="113" idx="1"/>
          </p:cNvCxnSpPr>
          <p:nvPr/>
        </p:nvCxnSpPr>
        <p:spPr>
          <a:xfrm>
            <a:off x="9180001" y="2528500"/>
            <a:ext cx="360490" cy="37454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7" name="图片 146">
            <a:extLst>
              <a:ext uri="{FF2B5EF4-FFF2-40B4-BE49-F238E27FC236}">
                <a16:creationId xmlns:a16="http://schemas.microsoft.com/office/drawing/2014/main" id="{64A6AF5D-DB9E-4FB8-86AF-4995998A23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679" y="5039127"/>
            <a:ext cx="302041" cy="266700"/>
          </a:xfrm>
          <a:prstGeom prst="rect">
            <a:avLst/>
          </a:prstGeom>
        </p:spPr>
      </p:pic>
      <p:pic>
        <p:nvPicPr>
          <p:cNvPr id="150" name="图片 149">
            <a:extLst>
              <a:ext uri="{FF2B5EF4-FFF2-40B4-BE49-F238E27FC236}">
                <a16:creationId xmlns:a16="http://schemas.microsoft.com/office/drawing/2014/main" id="{ACEAE7A3-5D59-4194-B325-F3BFA84AD4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679" y="4732062"/>
            <a:ext cx="302041" cy="266700"/>
          </a:xfrm>
          <a:prstGeom prst="rect">
            <a:avLst/>
          </a:prstGeom>
        </p:spPr>
      </p:pic>
      <p:pic>
        <p:nvPicPr>
          <p:cNvPr id="154" name="图片 153">
            <a:extLst>
              <a:ext uri="{FF2B5EF4-FFF2-40B4-BE49-F238E27FC236}">
                <a16:creationId xmlns:a16="http://schemas.microsoft.com/office/drawing/2014/main" id="{BD705542-8DB5-4D91-BF14-1284ABD1FB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679" y="4424997"/>
            <a:ext cx="302041" cy="266700"/>
          </a:xfrm>
          <a:prstGeom prst="rect">
            <a:avLst/>
          </a:prstGeom>
        </p:spPr>
      </p:pic>
      <p:sp>
        <p:nvSpPr>
          <p:cNvPr id="42" name="椭圆 41">
            <a:extLst>
              <a:ext uri="{FF2B5EF4-FFF2-40B4-BE49-F238E27FC236}">
                <a16:creationId xmlns:a16="http://schemas.microsoft.com/office/drawing/2014/main" id="{2E6FA61A-010C-4ACE-B0DF-A8658D11FAE6}"/>
              </a:ext>
            </a:extLst>
          </p:cNvPr>
          <p:cNvSpPr>
            <a:spLocks noChangeAspect="1"/>
          </p:cNvSpPr>
          <p:nvPr/>
        </p:nvSpPr>
        <p:spPr>
          <a:xfrm>
            <a:off x="4023393" y="2196961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BE399315-0AF8-42EE-8539-09AC75079214}"/>
              </a:ext>
            </a:extLst>
          </p:cNvPr>
          <p:cNvSpPr>
            <a:spLocks noChangeAspect="1"/>
          </p:cNvSpPr>
          <p:nvPr/>
        </p:nvSpPr>
        <p:spPr>
          <a:xfrm>
            <a:off x="4023393" y="2449515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8F22C2A8-F0B7-4586-AF69-405D81577DF3}"/>
              </a:ext>
            </a:extLst>
          </p:cNvPr>
          <p:cNvSpPr>
            <a:spLocks noChangeAspect="1"/>
          </p:cNvSpPr>
          <p:nvPr/>
        </p:nvSpPr>
        <p:spPr>
          <a:xfrm>
            <a:off x="4023393" y="2673785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DCABCD7B-4EDD-4475-AFA7-40FA01F45B70}"/>
              </a:ext>
            </a:extLst>
          </p:cNvPr>
          <p:cNvSpPr>
            <a:spLocks noChangeAspect="1"/>
          </p:cNvSpPr>
          <p:nvPr/>
        </p:nvSpPr>
        <p:spPr>
          <a:xfrm>
            <a:off x="4023393" y="2893038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785C7E14-931A-4FF6-B45F-95B858E02D66}"/>
              </a:ext>
            </a:extLst>
          </p:cNvPr>
          <p:cNvSpPr>
            <a:spLocks noChangeAspect="1"/>
          </p:cNvSpPr>
          <p:nvPr/>
        </p:nvSpPr>
        <p:spPr>
          <a:xfrm>
            <a:off x="8253830" y="1662754"/>
            <a:ext cx="99675" cy="103882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C873AD68-F5C1-4143-958D-A2CDA2F2D695}"/>
              </a:ext>
            </a:extLst>
          </p:cNvPr>
          <p:cNvSpPr>
            <a:spLocks noChangeAspect="1"/>
          </p:cNvSpPr>
          <p:nvPr/>
        </p:nvSpPr>
        <p:spPr>
          <a:xfrm>
            <a:off x="8262456" y="2017344"/>
            <a:ext cx="99675" cy="103882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C0C554EF-6E27-4B5F-A654-2D2CE4610067}"/>
              </a:ext>
            </a:extLst>
          </p:cNvPr>
          <p:cNvSpPr>
            <a:spLocks noChangeAspect="1"/>
          </p:cNvSpPr>
          <p:nvPr/>
        </p:nvSpPr>
        <p:spPr>
          <a:xfrm>
            <a:off x="7763959" y="2449690"/>
            <a:ext cx="99675" cy="103882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7F6AD14-DBEA-48D2-A67E-F383AA65ADD6}"/>
              </a:ext>
            </a:extLst>
          </p:cNvPr>
          <p:cNvSpPr txBox="1"/>
          <p:nvPr/>
        </p:nvSpPr>
        <p:spPr>
          <a:xfrm>
            <a:off x="6243550" y="4346315"/>
            <a:ext cx="5281340" cy="1700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INT2: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interrupt output 1(Input for external FIFO sync)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INT1: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interrupt output 1(Input for external FIFO sync)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The BMA456 module</a:t>
            </a:r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17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C26F612-AD8A-4482-8754-B27721111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121" y="1837848"/>
            <a:ext cx="6684273" cy="5013205"/>
          </a:xfrm>
          <a:prstGeom prst="rect">
            <a:avLst/>
          </a:prstGeom>
        </p:spPr>
      </p:pic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237D8D9A-80BA-4647-B256-9C8B5CD704FD}"/>
              </a:ext>
            </a:extLst>
          </p:cNvPr>
          <p:cNvCxnSpPr>
            <a:cxnSpLocks/>
          </p:cNvCxnSpPr>
          <p:nvPr/>
        </p:nvCxnSpPr>
        <p:spPr>
          <a:xfrm flipH="1" flipV="1">
            <a:off x="5331229" y="2313931"/>
            <a:ext cx="492956" cy="55286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8A1FB737-AF28-4C60-85EC-4156509A67B9}"/>
              </a:ext>
            </a:extLst>
          </p:cNvPr>
          <p:cNvCxnSpPr>
            <a:cxnSpLocks/>
          </p:cNvCxnSpPr>
          <p:nvPr/>
        </p:nvCxnSpPr>
        <p:spPr>
          <a:xfrm flipV="1">
            <a:off x="6436638" y="2305112"/>
            <a:ext cx="458969" cy="56168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4C3AB52F-75A0-4BA9-A280-45DB73E36A5F}"/>
              </a:ext>
            </a:extLst>
          </p:cNvPr>
          <p:cNvSpPr txBox="1"/>
          <p:nvPr/>
        </p:nvSpPr>
        <p:spPr>
          <a:xfrm>
            <a:off x="7053376" y="1170301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A5A5A5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0 </a:t>
            </a:r>
            <a:r>
              <a:rPr lang="en-US" altLang="zh-CN" sz="2400" b="1">
                <a:solidFill>
                  <a:srgbClr val="A5A5A5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x 18</a:t>
            </a:r>
            <a:endParaRPr lang="zh-CN" altLang="en-US" sz="2400" b="1" dirty="0">
              <a:solidFill>
                <a:srgbClr val="A5A5A5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52EF165B-4A97-4608-9BA4-64C9502AFF0A}"/>
              </a:ext>
            </a:extLst>
          </p:cNvPr>
          <p:cNvSpPr txBox="1"/>
          <p:nvPr/>
        </p:nvSpPr>
        <p:spPr>
          <a:xfrm>
            <a:off x="7053376" y="1858619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A5A5A5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0 x 19</a:t>
            </a:r>
            <a:endParaRPr lang="zh-CN" altLang="en-US" sz="2400" b="1" dirty="0">
              <a:solidFill>
                <a:srgbClr val="A5A5A5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1AB90D6-EAB4-440D-86FC-147601615C64}"/>
              </a:ext>
            </a:extLst>
          </p:cNvPr>
          <p:cNvSpPr txBox="1"/>
          <p:nvPr/>
        </p:nvSpPr>
        <p:spPr>
          <a:xfrm>
            <a:off x="8264027" y="1858619"/>
            <a:ext cx="1395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A5A5A5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Default</a:t>
            </a:r>
            <a:endParaRPr lang="zh-CN" altLang="en-US" sz="2400" b="1" dirty="0">
              <a:solidFill>
                <a:srgbClr val="A5A5A5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7372A80-148D-4031-A6B7-2A5BEAC832D7}"/>
              </a:ext>
            </a:extLst>
          </p:cNvPr>
          <p:cNvSpPr>
            <a:spLocks noChangeAspect="1"/>
          </p:cNvSpPr>
          <p:nvPr/>
        </p:nvSpPr>
        <p:spPr>
          <a:xfrm rot="16200000">
            <a:off x="5301326" y="1192997"/>
            <a:ext cx="476086" cy="4162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869F466-35BD-4243-B096-9AB408148C74}"/>
              </a:ext>
            </a:extLst>
          </p:cNvPr>
          <p:cNvSpPr>
            <a:spLocks noChangeAspect="1"/>
          </p:cNvSpPr>
          <p:nvPr/>
        </p:nvSpPr>
        <p:spPr>
          <a:xfrm rot="16200000">
            <a:off x="5875375" y="1192995"/>
            <a:ext cx="476086" cy="41628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A716C3E-476B-44EA-BCC7-97EE97812351}"/>
              </a:ext>
            </a:extLst>
          </p:cNvPr>
          <p:cNvSpPr>
            <a:spLocks noChangeAspect="1"/>
          </p:cNvSpPr>
          <p:nvPr/>
        </p:nvSpPr>
        <p:spPr>
          <a:xfrm rot="16200000">
            <a:off x="6248533" y="1275861"/>
            <a:ext cx="286548" cy="25055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72C4334-0DD4-4B42-ACAD-74B0992428AC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6449424" y="1858932"/>
            <a:ext cx="476086" cy="416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46FEF5A-F5E4-4346-A57A-D1A471815D4A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5875375" y="1858930"/>
            <a:ext cx="476086" cy="41628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CB7FC5B-B301-4F17-A4DE-658B17B0E760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5691755" y="1941796"/>
            <a:ext cx="286548" cy="25055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E941E18-5BB0-4A2D-9264-14289A11F71F}"/>
              </a:ext>
            </a:extLst>
          </p:cNvPr>
          <p:cNvSpPr>
            <a:spLocks noChangeAspect="1"/>
          </p:cNvSpPr>
          <p:nvPr/>
        </p:nvSpPr>
        <p:spPr>
          <a:xfrm rot="16200000">
            <a:off x="6449424" y="1192994"/>
            <a:ext cx="476086" cy="416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59A3814-0441-4AEB-A643-B150648C1220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5301326" y="1858929"/>
            <a:ext cx="476086" cy="4162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6129B14-B9A1-4198-9041-0A211E25BABE}"/>
              </a:ext>
            </a:extLst>
          </p:cNvPr>
          <p:cNvSpPr txBox="1"/>
          <p:nvPr/>
        </p:nvSpPr>
        <p:spPr>
          <a:xfrm>
            <a:off x="8264027" y="1191072"/>
            <a:ext cx="1603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rgbClr val="A5A5A5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Optional</a:t>
            </a:r>
            <a:endParaRPr lang="zh-CN" altLang="en-US" sz="2400" b="1" dirty="0">
              <a:solidFill>
                <a:srgbClr val="A5A5A5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745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</TotalTime>
  <Words>67</Words>
  <Application>Microsoft Office PowerPoint</Application>
  <PresentationFormat>宽屏</PresentationFormat>
  <Paragraphs>16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Microsoft JhengHei Light</vt:lpstr>
      <vt:lpstr>微软雅黑</vt:lpstr>
      <vt:lpstr>等线</vt:lpstr>
      <vt:lpstr>等线 Light</vt:lpstr>
      <vt:lpstr>Arial</vt:lpstr>
      <vt:lpstr>Arial Black</vt:lpstr>
      <vt:lpstr>Calibri</vt:lpstr>
      <vt:lpstr>Calibri Light</vt:lpstr>
      <vt:lpstr>Consolas</vt:lpstr>
      <vt:lpstr>Leelawadee UI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Jelly fish</cp:lastModifiedBy>
  <cp:revision>95</cp:revision>
  <dcterms:created xsi:type="dcterms:W3CDTF">2018-08-02T02:20:03Z</dcterms:created>
  <dcterms:modified xsi:type="dcterms:W3CDTF">2018-10-18T07:52:23Z</dcterms:modified>
</cp:coreProperties>
</file>