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5144E4-66D9-4701-816F-F7AEC6185E34}"/>
              </a:ext>
            </a:extLst>
          </p:cNvPr>
          <p:cNvGrpSpPr>
            <a:grpSpLocks noChangeAspect="1"/>
          </p:cNvGrpSpPr>
          <p:nvPr/>
        </p:nvGrpSpPr>
        <p:grpSpPr>
          <a:xfrm>
            <a:off x="2257341" y="-237567"/>
            <a:ext cx="7853031" cy="5039132"/>
            <a:chOff x="2411445" y="77585"/>
            <a:chExt cx="6655118" cy="427045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53834D6-68A9-457E-A183-07326EF8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5607" y="77585"/>
              <a:ext cx="5693935" cy="427045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FF3E6A-CD31-42D0-AE3C-13BDCB845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1426546"/>
              <a:ext cx="403562" cy="40356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01174B4-89C2-4D0C-B26F-33035E96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1817805"/>
              <a:ext cx="403562" cy="403562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7BC457B-E507-47EA-A887-0ABE6C06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2209065"/>
              <a:ext cx="403562" cy="403562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6EF89C3-AFE4-4732-9118-178D0EDE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2600324"/>
              <a:ext cx="403562" cy="403562"/>
            </a:xfrm>
            <a:prstGeom prst="rect">
              <a:avLst/>
            </a:prstGeom>
          </p:spPr>
        </p:pic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48" y="1866252"/>
              <a:ext cx="10058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48" y="2567469"/>
              <a:ext cx="10058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531" y="2336363"/>
              <a:ext cx="13716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2815007" y="2094618"/>
              <a:ext cx="13716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B1DA2A3-4ED3-4440-94B7-BBD22FB3647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2815007" y="1628327"/>
              <a:ext cx="401941" cy="23792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DDB23F1-BC13-4F76-9BE4-AB93E1600A98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2815007" y="2567469"/>
              <a:ext cx="401940" cy="2346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7387AA5-5F0B-4730-9254-B2727F78AF6F}"/>
                </a:ext>
              </a:extLst>
            </p:cNvPr>
            <p:cNvGrpSpPr/>
            <p:nvPr/>
          </p:nvGrpSpPr>
          <p:grpSpPr>
            <a:xfrm>
              <a:off x="8666513" y="1077565"/>
              <a:ext cx="400050" cy="2272332"/>
              <a:chOff x="7539700" y="1077565"/>
              <a:chExt cx="400050" cy="2272332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4024C4B6-F1AB-4297-AED4-F76AA51CF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2949847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8BF9D0F-EA84-4D6D-86A2-F5D93E379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1077565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FD507FA7-479F-463D-9A86-9252F4624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1452021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4D10176D-A5F5-4306-A4FC-F8A53BFED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1826478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5D4FC4BC-CD1C-46DC-9099-E7D46F539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2200934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81E5315C-9E58-4CD1-A5D0-FC21BECB8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2575391"/>
                <a:ext cx="400050" cy="400050"/>
              </a:xfrm>
              <a:prstGeom prst="rect">
                <a:avLst/>
              </a:prstGeom>
            </p:spPr>
          </p:pic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5074428D-0BBB-4F5A-87EB-58C291247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8445" y="2033063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B7B0A3A-1722-47D9-A35D-CC9B531A42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7999" y="2374612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AC644B3-4454-4B43-88E6-EFFEE34409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8445" y="1740646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34C9E4B-F871-4A22-8E7E-B1EB0588C2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1884" y="2698967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D34733-893D-4133-BE32-E61C91883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847" y="2971819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DA63C9-5B8F-4153-8FCE-50B415E39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546" y="1457636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0FDFEA-C91C-4CBB-8B1A-1E2155BC3C6E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8332659" y="1277590"/>
              <a:ext cx="333854" cy="1744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F5C06D-A311-41BC-9EFE-BBEDA2D820B8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8332659" y="2975441"/>
              <a:ext cx="333854" cy="1744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140093" y="4472583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serial data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serial clock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7126308-0125-4A61-8548-BB4E1513B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4539349"/>
            <a:ext cx="269089" cy="2607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43424B8-FD8A-40A7-BA9C-3B9B28427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4866838"/>
            <a:ext cx="269089" cy="2607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7DFF96D-EFCF-411F-A96C-0982E2CB0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5194327"/>
            <a:ext cx="269089" cy="26076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26BB28F-8841-4089-94D8-F8433A1D9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5521817"/>
            <a:ext cx="269089" cy="2607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7B88E410-BFE9-4387-9056-1A6FB024E158}"/>
              </a:ext>
            </a:extLst>
          </p:cNvPr>
          <p:cNvGrpSpPr/>
          <p:nvPr/>
        </p:nvGrpSpPr>
        <p:grpSpPr>
          <a:xfrm>
            <a:off x="6283360" y="4576001"/>
            <a:ext cx="279078" cy="1828291"/>
            <a:chOff x="6516205" y="4480687"/>
            <a:chExt cx="279078" cy="1828291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8110F9A4-B316-4668-B76E-588920D7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05" y="6043802"/>
              <a:ext cx="265176" cy="265176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A9314E5-A8C8-497F-B696-1F14F1DC9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4480687"/>
              <a:ext cx="265176" cy="265176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84E8E12-1645-4133-911A-319D1CD73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4793310"/>
              <a:ext cx="265176" cy="265176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ADBCB1E-0F5D-4CD0-8001-9E8F7325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105933"/>
              <a:ext cx="265176" cy="265176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3D4292D-0A98-4CD8-AC3A-2CB5091F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418556"/>
              <a:ext cx="265176" cy="265176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E191A2E1-4BDE-4C10-815A-6A43655A2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731179"/>
              <a:ext cx="265176" cy="265176"/>
            </a:xfrm>
            <a:prstGeom prst="rect">
              <a:avLst/>
            </a:prstGeom>
          </p:spPr>
        </p:pic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541194" y="4494021"/>
            <a:ext cx="535870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SDI: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data input; data input/output in 3-wire mode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the system GND with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SDO: serial data output; hi-Z in 3-wire mode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SCK: serial clock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CS: chip select, active low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786772" y="4053256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I2C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3834D6-68A9-457E-A183-07326EF8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72034" y="1034193"/>
            <a:ext cx="5693934" cy="427045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4446593" y="2845455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4430504" y="2972943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26176" y="2608640"/>
            <a:ext cx="401941" cy="2379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15020" y="2983113"/>
            <a:ext cx="401940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F55BD7-3A86-4956-AF09-20859B128EF3}"/>
              </a:ext>
            </a:extLst>
          </p:cNvPr>
          <p:cNvGrpSpPr/>
          <p:nvPr/>
        </p:nvGrpSpPr>
        <p:grpSpPr>
          <a:xfrm>
            <a:off x="6671347" y="2757732"/>
            <a:ext cx="1036967" cy="181106"/>
            <a:chOff x="7629546" y="1277590"/>
            <a:chExt cx="1036967" cy="181106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DA63C9-5B8F-4153-8FCE-50B415E39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546" y="1457636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0FDFEA-C91C-4CBB-8B1A-1E2155BC3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2659" y="1277590"/>
              <a:ext cx="333854" cy="1744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4F0356-A47A-437B-9DE4-7F81737288D8}"/>
              </a:ext>
            </a:extLst>
          </p:cNvPr>
          <p:cNvGrpSpPr/>
          <p:nvPr/>
        </p:nvGrpSpPr>
        <p:grpSpPr>
          <a:xfrm>
            <a:off x="6686739" y="3350513"/>
            <a:ext cx="1037666" cy="178053"/>
            <a:chOff x="7628847" y="2971819"/>
            <a:chExt cx="1037666" cy="178053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D34733-893D-4133-BE32-E61C91883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847" y="2971819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F5C06D-A311-41BC-9EFE-BBEDA2D820B8}"/>
                </a:ext>
              </a:extLst>
            </p:cNvPr>
            <p:cNvCxnSpPr>
              <a:cxnSpLocks/>
            </p:cNvCxnSpPr>
            <p:nvPr/>
          </p:nvCxnSpPr>
          <p:spPr>
            <a:xfrm>
              <a:off x="8332659" y="2975441"/>
              <a:ext cx="333854" cy="1744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3357265" y="3386599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I2C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7819879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7819879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7819879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8003525" y="3225822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8568732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8568732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8568732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8734375" y="286275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7649640" y="3747716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0x76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8447185" y="3747716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0x77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4797F7-35F3-4675-B014-5D5448EAC336}"/>
              </a:ext>
            </a:extLst>
          </p:cNvPr>
          <p:cNvGrpSpPr/>
          <p:nvPr/>
        </p:nvGrpSpPr>
        <p:grpSpPr>
          <a:xfrm>
            <a:off x="2681749" y="2621779"/>
            <a:ext cx="1284325" cy="605206"/>
            <a:chOff x="1975956" y="2422240"/>
            <a:chExt cx="1284325" cy="60520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DDB2EC9-1773-4C9C-8322-E1903F66D0B7}"/>
                </a:ext>
              </a:extLst>
            </p:cNvPr>
            <p:cNvSpPr/>
            <p:nvPr/>
          </p:nvSpPr>
          <p:spPr>
            <a:xfrm>
              <a:off x="2723992" y="2422241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B455BB3-D5C9-4687-B8DB-22B88771C6D1}"/>
                </a:ext>
              </a:extLst>
            </p:cNvPr>
            <p:cNvSpPr/>
            <p:nvPr/>
          </p:nvSpPr>
          <p:spPr>
            <a:xfrm>
              <a:off x="2723992" y="2778065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B48BB11-EE7C-4317-82F3-937479420452}"/>
                </a:ext>
              </a:extLst>
            </p:cNvPr>
            <p:cNvSpPr/>
            <p:nvPr/>
          </p:nvSpPr>
          <p:spPr>
            <a:xfrm>
              <a:off x="2889635" y="2604748"/>
              <a:ext cx="168996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B32E334-F1CE-4368-B912-F1329A60CD0F}"/>
                </a:ext>
              </a:extLst>
            </p:cNvPr>
            <p:cNvSpPr/>
            <p:nvPr/>
          </p:nvSpPr>
          <p:spPr>
            <a:xfrm>
              <a:off x="1975956" y="2422240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FC1E562-F062-4F89-B557-DBF5E98F9D9B}"/>
                </a:ext>
              </a:extLst>
            </p:cNvPr>
            <p:cNvSpPr/>
            <p:nvPr/>
          </p:nvSpPr>
          <p:spPr>
            <a:xfrm>
              <a:off x="1975956" y="2778064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2692909" y="3386599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01DA6B-7649-45DD-8FD8-6DCFAEA27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2880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5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92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33</cp:revision>
  <dcterms:created xsi:type="dcterms:W3CDTF">2018-08-02T02:20:03Z</dcterms:created>
  <dcterms:modified xsi:type="dcterms:W3CDTF">2018-08-06T06:09:29Z</dcterms:modified>
</cp:coreProperties>
</file>