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130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3834D6-68A9-457E-A183-07326EF8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52" y="-237567"/>
            <a:ext cx="6718836" cy="5039132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024C4B6-F1AB-4297-AED4-F76AA51CF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3151702"/>
            <a:ext cx="472059" cy="4720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942409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1384267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0176D-A5F5-4306-A4FC-F8A53BFED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1826126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4FC4BC-CD1C-46DC-9099-E7D46F539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2267985"/>
            <a:ext cx="472059" cy="4720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1E5315C-9E58-4CD1-A5D0-FC21BECB8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2709844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425195" y="2069897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448268" y="2472925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AC644B3-4454-4B43-88E6-EFFEE344099A}"/>
              </a:ext>
            </a:extLst>
          </p:cNvPr>
          <p:cNvCxnSpPr>
            <a:cxnSpLocks/>
          </p:cNvCxnSpPr>
          <p:nvPr/>
        </p:nvCxnSpPr>
        <p:spPr>
          <a:xfrm flipH="1" flipV="1">
            <a:off x="8425195" y="1724845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34C9E4B-F871-4A22-8E7E-B1EB0588C2EB}"/>
              </a:ext>
            </a:extLst>
          </p:cNvPr>
          <p:cNvCxnSpPr>
            <a:cxnSpLocks/>
          </p:cNvCxnSpPr>
          <p:nvPr/>
        </p:nvCxnSpPr>
        <p:spPr>
          <a:xfrm flipH="1" flipV="1">
            <a:off x="8417453" y="2855664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8413869" y="3177629"/>
            <a:ext cx="809243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8414694" y="1390893"/>
            <a:ext cx="809243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244366" y="1178439"/>
            <a:ext cx="393947" cy="2058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244366" y="3181903"/>
            <a:ext cx="393947" cy="20582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40093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96" y="6139116"/>
            <a:ext cx="265176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4888624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201247"/>
            <a:ext cx="265176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513870"/>
            <a:ext cx="265176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826493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41194" y="4494021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SDI: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input; data input/output in 3-wire mode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the system GND with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SDO: serial data output; hi-Z in 3-wire mode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SCK: serial clock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CS: chip select, active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786772" y="4053256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25" y="1827312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25" y="1357253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25" y="2767429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25" y="2297371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" y="486740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" y="455110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" y="550002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" y="5183716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14A54A-9BBC-4E6A-BA3B-2A27B09A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61" y="942980"/>
            <a:ext cx="3324444" cy="4435555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186067" y="3393773"/>
            <a:ext cx="101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  I2C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efault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94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40</cp:revision>
  <dcterms:created xsi:type="dcterms:W3CDTF">2018-08-02T02:20:03Z</dcterms:created>
  <dcterms:modified xsi:type="dcterms:W3CDTF">2018-08-20T09:06:12Z</dcterms:modified>
</cp:coreProperties>
</file>