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5144E4-66D9-4701-816F-F7AEC6185E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7341" y="-237567"/>
            <a:ext cx="7853031" cy="5039132"/>
            <a:chOff x="2411445" y="77585"/>
            <a:chExt cx="6655118" cy="42704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53834D6-68A9-457E-A183-07326EF8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607" y="77585"/>
              <a:ext cx="5693935" cy="427045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FF3E6A-CD31-42D0-AE3C-13BDCB84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426546"/>
              <a:ext cx="403562" cy="40356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01174B4-89C2-4D0C-B26F-33035E9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817805"/>
              <a:ext cx="403562" cy="40356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BC457B-E507-47EA-A887-0ABE6C06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209065"/>
              <a:ext cx="403562" cy="40356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6EF89C3-AFE4-4732-9118-178D0EDE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600324"/>
              <a:ext cx="403562" cy="403562"/>
            </a:xfrm>
            <a:prstGeom prst="rect">
              <a:avLst/>
            </a:prstGeom>
          </p:spPr>
        </p:pic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1866252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2567469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531" y="2336363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815007" y="2094618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815007" y="1628327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815007" y="2567469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7387AA5-5F0B-4730-9254-B2727F78AF6F}"/>
                </a:ext>
              </a:extLst>
            </p:cNvPr>
            <p:cNvGrpSpPr/>
            <p:nvPr/>
          </p:nvGrpSpPr>
          <p:grpSpPr>
            <a:xfrm>
              <a:off x="8666513" y="1077565"/>
              <a:ext cx="400050" cy="2272332"/>
              <a:chOff x="7539700" y="1077565"/>
              <a:chExt cx="400050" cy="2272332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024C4B6-F1AB-4297-AED4-F76AA51CF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949847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8BF9D0F-EA84-4D6D-86A2-F5D93E379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077565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D507FA7-479F-463D-9A86-9252F4624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452021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D10176D-A5F5-4306-A4FC-F8A53BFE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826478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5D4FC4BC-CD1C-46DC-9099-E7D46F539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200934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81E5315C-9E58-4CD1-A5D0-FC21BECB8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575391"/>
                <a:ext cx="400050" cy="400050"/>
              </a:xfrm>
              <a:prstGeom prst="rect">
                <a:avLst/>
              </a:prstGeom>
            </p:spPr>
          </p:pic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074428D-0BBB-4F5A-87EB-58C291247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2033063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B7B0A3A-1722-47D9-A35D-CC9B531A4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7999" y="2374612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AC644B3-4454-4B43-88E6-EFFEE3440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1740646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34C9E4B-F871-4A22-8E7E-B1EB0588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1884" y="2698967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40093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521817"/>
            <a:ext cx="269089" cy="2607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B88E410-BFE9-4387-9056-1A6FB024E158}"/>
              </a:ext>
            </a:extLst>
          </p:cNvPr>
          <p:cNvGrpSpPr/>
          <p:nvPr/>
        </p:nvGrpSpPr>
        <p:grpSpPr>
          <a:xfrm>
            <a:off x="6283360" y="4576001"/>
            <a:ext cx="279078" cy="1828291"/>
            <a:chOff x="6516205" y="4480687"/>
            <a:chExt cx="279078" cy="182829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110F9A4-B316-4668-B76E-588920D7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05" y="6043802"/>
              <a:ext cx="265176" cy="26517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A9314E5-A8C8-497F-B696-1F14F1DC9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480687"/>
              <a:ext cx="265176" cy="2651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84E8E12-1645-4133-911A-319D1CD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793310"/>
              <a:ext cx="265176" cy="265176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ADBCB1E-0F5D-4CD0-8001-9E8F7325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105933"/>
              <a:ext cx="265176" cy="2651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3D4292D-0A98-4CD8-AC3A-2CB5091F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418556"/>
              <a:ext cx="265176" cy="26517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191A2E1-4BDE-4C10-815A-6A43655A2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731179"/>
              <a:ext cx="265176" cy="265176"/>
            </a:xfrm>
            <a:prstGeom prst="rect">
              <a:avLst/>
            </a:prstGeom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4494021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SDI: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 data input/output in 3-wire mode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SDO: serial data output; hi-Z in 3-wire mode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SCK: serial clock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CS: chip select, active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786772" y="4053256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3834D6-68A9-457E-A183-07326EF8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2034" y="1034193"/>
            <a:ext cx="5693934" cy="42704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94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35</cp:revision>
  <dcterms:created xsi:type="dcterms:W3CDTF">2018-08-02T02:20:03Z</dcterms:created>
  <dcterms:modified xsi:type="dcterms:W3CDTF">2018-08-06T09:59:15Z</dcterms:modified>
</cp:coreProperties>
</file>