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lly fish" initials="Jf" lastIdx="1" clrIdx="0">
    <p:extLst>
      <p:ext uri="{19B8F6BF-5375-455C-9EA6-DF929625EA0E}">
        <p15:presenceInfo xmlns:p15="http://schemas.microsoft.com/office/powerpoint/2012/main" userId="6812cae3f8bd4b9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23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90B101-DDA4-446B-8B5B-1DFAC9217E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325E5FE-271E-45FC-AD44-921D801C5E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5A9AB9-4875-48F4-A465-412345D34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7E2018-C5B6-4F05-92A2-C110F822A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F7FCE5-CA74-46C1-B72D-332614243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20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758A16-24EA-4CA1-8D16-2CEB982ED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A88C5D4-59EA-40A4-A5FE-FBD5DA8260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114E9F-3BA1-43BF-8DC9-45E15B8FD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8609C2-B779-48E8-9590-6A4414598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47C1A0-9712-41AB-A645-32720FADF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946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822609E-0F64-47F3-AA92-7050E141CA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4E335E-396C-4E34-8554-427CB6B2C3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CE79BA-1D91-4445-8DC3-56B401E04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5E2019-FB01-412E-A66D-111850D1C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5ABA23-DC83-45FA-83CC-05934BBDA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629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0E42EF-1E58-4119-BDDC-85E823930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1B734B-E363-4BE4-B729-1BD1BBF79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E259D6-E158-4DDE-9C00-350DB4CD6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DB0AD3-29A0-41CD-8759-71821135A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D3D7F2-BE2C-4459-A903-93908CEDA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165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9F39FD-4EDE-49C7-95AD-6BBE398FF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525352-5F97-43EA-8A70-BF305BFD4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671A67-09F2-4EF4-9282-A9FA857FA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1109C1-A306-4077-A91F-FBC841BA1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C375A9-C1D4-4D5B-B8EE-E5113BA47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226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2AB965-98EF-4D64-BE82-F1082CD53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AB5F5B-2BF4-43D5-A5AF-353065A9FE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1D1CE4-1D8F-4724-930E-0589EFEE04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FE59A2-E818-4957-BBE4-8B2315178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EAC3E3-4189-473C-ABF4-AB0FA53D9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431AB3-F484-42DC-9D1C-3C267C081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08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97E46E-81BA-4877-9ADD-99A8031CC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A4107E-1DAD-4A1D-8BD7-D0111C188F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9B24A29-9E79-4992-9747-37736687F0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643882D-1F6D-4A29-8AA7-90221F9DDF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6841A1E-3E7C-448B-A6E2-8D6859550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68107B7-198E-4340-A3D4-F24E7862C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8FB35E2-3078-4447-8B63-33780DBC7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D2BD386-AB4E-4F5D-A3F6-A58938869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591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077644-0AA8-4CFC-8C61-CDF0BCF16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F563480-3DB0-439E-B1F7-BFF032BA3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0C5ADF6-C20C-4CCE-9C57-86EC77EEF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AAF7009-89A1-452D-AF75-5B66FBE25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866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54FF8D7-9A70-4885-8111-FA66A3562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B2F4FE9-930E-4BC7-94C0-D47C84ECD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A34B495-BA41-43AE-AA5F-04354B8E7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867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AD7AB2-3559-4902-AC8F-0CEC9D7B2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C0C67B-B331-4D72-A8E8-569B6BD9F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1B5550D-06E3-469E-B3EE-5BB2EB95CD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FB4FF7-F830-49D3-9A4A-E400D9983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60EC4F-5FC2-4FCE-986D-2E9EB73CA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0CD5F2-FE70-4200-980A-488A99972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776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4D8506-68EB-4652-A198-11320285E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A7C3AF3-8177-4F35-96A0-CEBFFCEAF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2578612-A004-4158-BA8E-06ED54B206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3CFEA8-F8EB-4415-B5EB-FA3F1C28E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6C4AE7-11A2-42F2-AFC6-CA7D034AE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5DC812-695B-4A18-958A-568A5623F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556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14BD2B2-8660-4EEE-8250-96A123389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A612EA-EB28-4BFF-B8E3-4F2CA963A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26B010-D24F-4A31-AEEC-11D1A432B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EC7DB-416E-4648-AE31-15D6F0A9A9FB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89CEFD-EB54-4DD8-AEC4-27867C39CE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6BFC06-0C88-4C2A-9A96-7FBBE245C8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87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53834D6-68A9-457E-A183-07326EF81C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5607" y="77585"/>
            <a:ext cx="5693935" cy="4270451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90FF3E6A-CD31-42D0-AE3C-13BDCB845E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445" y="1426546"/>
            <a:ext cx="403562" cy="403562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C01174B4-89C2-4D0C-B26F-33035E9622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445" y="1817805"/>
            <a:ext cx="403562" cy="403562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07BC457B-E507-47EA-A887-0ABE6C066A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445" y="2209065"/>
            <a:ext cx="403562" cy="403562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C6EF89C3-AFE4-4732-9118-178D0EDE0DE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445" y="2600324"/>
            <a:ext cx="403562" cy="403562"/>
          </a:xfrm>
          <a:prstGeom prst="rect">
            <a:avLst/>
          </a:prstGeom>
        </p:spPr>
      </p:pic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554D8D14-D48D-45F6-89A6-634C964B8AE8}"/>
              </a:ext>
            </a:extLst>
          </p:cNvPr>
          <p:cNvCxnSpPr>
            <a:cxnSpLocks/>
          </p:cNvCxnSpPr>
          <p:nvPr/>
        </p:nvCxnSpPr>
        <p:spPr>
          <a:xfrm>
            <a:off x="3216948" y="1866252"/>
            <a:ext cx="1005840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71513585-2402-4773-B202-B5A94B9B4E68}"/>
              </a:ext>
            </a:extLst>
          </p:cNvPr>
          <p:cNvCxnSpPr>
            <a:cxnSpLocks/>
          </p:cNvCxnSpPr>
          <p:nvPr/>
        </p:nvCxnSpPr>
        <p:spPr>
          <a:xfrm>
            <a:off x="3216948" y="2567469"/>
            <a:ext cx="1005840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F11B205F-0707-4A55-ACA4-3B1022C2AD5E}"/>
              </a:ext>
            </a:extLst>
          </p:cNvPr>
          <p:cNvCxnSpPr>
            <a:cxnSpLocks/>
          </p:cNvCxnSpPr>
          <p:nvPr/>
        </p:nvCxnSpPr>
        <p:spPr>
          <a:xfrm flipV="1">
            <a:off x="2809531" y="2336363"/>
            <a:ext cx="1371600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C23963EC-181B-4C8C-91B5-30994438B94F}"/>
              </a:ext>
            </a:extLst>
          </p:cNvPr>
          <p:cNvCxnSpPr>
            <a:cxnSpLocks/>
          </p:cNvCxnSpPr>
          <p:nvPr/>
        </p:nvCxnSpPr>
        <p:spPr>
          <a:xfrm>
            <a:off x="2815007" y="2094618"/>
            <a:ext cx="1371600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2B1DA2A3-4ED3-4440-94B7-BBD22FB36479}"/>
              </a:ext>
            </a:extLst>
          </p:cNvPr>
          <p:cNvCxnSpPr>
            <a:cxnSpLocks/>
            <a:endCxn id="15" idx="3"/>
          </p:cNvCxnSpPr>
          <p:nvPr/>
        </p:nvCxnSpPr>
        <p:spPr>
          <a:xfrm flipH="1" flipV="1">
            <a:off x="2815007" y="1628327"/>
            <a:ext cx="401941" cy="237926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1DDB23F1-BC13-4F76-9BE4-AB93E1600A98}"/>
              </a:ext>
            </a:extLst>
          </p:cNvPr>
          <p:cNvCxnSpPr>
            <a:cxnSpLocks/>
            <a:endCxn id="21" idx="3"/>
          </p:cNvCxnSpPr>
          <p:nvPr/>
        </p:nvCxnSpPr>
        <p:spPr>
          <a:xfrm flipH="1">
            <a:off x="2815007" y="2567469"/>
            <a:ext cx="401940" cy="234636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D01C0A0C-C039-423C-A515-A9BDBADCF5E6}"/>
              </a:ext>
            </a:extLst>
          </p:cNvPr>
          <p:cNvSpPr txBox="1"/>
          <p:nvPr/>
        </p:nvSpPr>
        <p:spPr>
          <a:xfrm>
            <a:off x="1140093" y="4472583"/>
            <a:ext cx="4616147" cy="2205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GND: connect the system GND with this module</a:t>
            </a: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VCC: you can use 5V or 3.3V for this module</a:t>
            </a: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SDA: serial data</a:t>
            </a: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SCL: serial clock</a:t>
            </a:r>
          </a:p>
          <a:p>
            <a:endParaRPr lang="en-US" sz="12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/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37126308-0125-4A61-8548-BB4E1513B0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803" y="4539349"/>
            <a:ext cx="269089" cy="260760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D43424B8-FD8A-40A7-BA9C-3B9B284278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803" y="4866838"/>
            <a:ext cx="269089" cy="260760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E7DFF96D-EFCF-411F-A96C-0982E2CB0A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803" y="5194327"/>
            <a:ext cx="269089" cy="260760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F26BB28F-8841-4089-94D8-F8433A1D903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803" y="5521817"/>
            <a:ext cx="269089" cy="260760"/>
          </a:xfrm>
          <a:prstGeom prst="rect">
            <a:avLst/>
          </a:prstGeom>
        </p:spPr>
      </p:pic>
      <p:grpSp>
        <p:nvGrpSpPr>
          <p:cNvPr id="18" name="组合 17">
            <a:extLst>
              <a:ext uri="{FF2B5EF4-FFF2-40B4-BE49-F238E27FC236}">
                <a16:creationId xmlns:a16="http://schemas.microsoft.com/office/drawing/2014/main" id="{57387AA5-5F0B-4730-9254-B2727F78AF6F}"/>
              </a:ext>
            </a:extLst>
          </p:cNvPr>
          <p:cNvGrpSpPr/>
          <p:nvPr/>
        </p:nvGrpSpPr>
        <p:grpSpPr>
          <a:xfrm>
            <a:off x="8666513" y="1077565"/>
            <a:ext cx="400050" cy="2272332"/>
            <a:chOff x="7539700" y="1077565"/>
            <a:chExt cx="400050" cy="2272332"/>
          </a:xfrm>
        </p:grpSpPr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4024C4B6-F1AB-4297-AED4-F76AA51CF6A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39700" y="2949847"/>
              <a:ext cx="400050" cy="400050"/>
            </a:xfrm>
            <a:prstGeom prst="rect">
              <a:avLst/>
            </a:prstGeom>
          </p:spPr>
        </p:pic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88BF9D0F-EA84-4D6D-86A2-F5D93E379A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39700" y="1077565"/>
              <a:ext cx="400050" cy="400050"/>
            </a:xfrm>
            <a:prstGeom prst="rect">
              <a:avLst/>
            </a:prstGeom>
          </p:spPr>
        </p:pic>
        <p:pic>
          <p:nvPicPr>
            <p:cNvPr id="20" name="图片 19">
              <a:extLst>
                <a:ext uri="{FF2B5EF4-FFF2-40B4-BE49-F238E27FC236}">
                  <a16:creationId xmlns:a16="http://schemas.microsoft.com/office/drawing/2014/main" id="{FD507FA7-479F-463D-9A86-9252F4624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39700" y="1452021"/>
              <a:ext cx="400050" cy="400050"/>
            </a:xfrm>
            <a:prstGeom prst="rect">
              <a:avLst/>
            </a:prstGeom>
          </p:spPr>
        </p:pic>
        <p:pic>
          <p:nvPicPr>
            <p:cNvPr id="23" name="图片 22">
              <a:extLst>
                <a:ext uri="{FF2B5EF4-FFF2-40B4-BE49-F238E27FC236}">
                  <a16:creationId xmlns:a16="http://schemas.microsoft.com/office/drawing/2014/main" id="{4D10176D-A5F5-4306-A4FC-F8A53BFED3C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39700" y="1826478"/>
              <a:ext cx="400050" cy="400050"/>
            </a:xfrm>
            <a:prstGeom prst="rect">
              <a:avLst/>
            </a:prstGeom>
          </p:spPr>
        </p:pic>
        <p:pic>
          <p:nvPicPr>
            <p:cNvPr id="29" name="图片 28">
              <a:extLst>
                <a:ext uri="{FF2B5EF4-FFF2-40B4-BE49-F238E27FC236}">
                  <a16:creationId xmlns:a16="http://schemas.microsoft.com/office/drawing/2014/main" id="{5D4FC4BC-CD1C-46DC-9099-E7D46F539C4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39700" y="2200934"/>
              <a:ext cx="400050" cy="400050"/>
            </a:xfrm>
            <a:prstGeom prst="rect">
              <a:avLst/>
            </a:prstGeom>
          </p:spPr>
        </p:pic>
        <p:pic>
          <p:nvPicPr>
            <p:cNvPr id="31" name="图片 30">
              <a:extLst>
                <a:ext uri="{FF2B5EF4-FFF2-40B4-BE49-F238E27FC236}">
                  <a16:creationId xmlns:a16="http://schemas.microsoft.com/office/drawing/2014/main" id="{81E5315C-9E58-4CD1-A5D0-FC21BECB8B6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39700" y="2575391"/>
              <a:ext cx="400050" cy="400050"/>
            </a:xfrm>
            <a:prstGeom prst="rect">
              <a:avLst/>
            </a:prstGeom>
          </p:spPr>
        </p:pic>
      </p:grp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5074428D-0BBB-4F5A-87EB-58C291247539}"/>
              </a:ext>
            </a:extLst>
          </p:cNvPr>
          <p:cNvCxnSpPr>
            <a:cxnSpLocks/>
          </p:cNvCxnSpPr>
          <p:nvPr/>
        </p:nvCxnSpPr>
        <p:spPr>
          <a:xfrm flipH="1" flipV="1">
            <a:off x="7638445" y="2033063"/>
            <a:ext cx="1005840" cy="106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2B7B0A3A-1722-47D9-A35D-CC9B531A4222}"/>
              </a:ext>
            </a:extLst>
          </p:cNvPr>
          <p:cNvCxnSpPr>
            <a:cxnSpLocks/>
          </p:cNvCxnSpPr>
          <p:nvPr/>
        </p:nvCxnSpPr>
        <p:spPr>
          <a:xfrm flipH="1" flipV="1">
            <a:off x="7657999" y="2374612"/>
            <a:ext cx="1005840" cy="106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BAC644B3-4454-4B43-88E6-EFFEE344099A}"/>
              </a:ext>
            </a:extLst>
          </p:cNvPr>
          <p:cNvCxnSpPr>
            <a:cxnSpLocks/>
          </p:cNvCxnSpPr>
          <p:nvPr/>
        </p:nvCxnSpPr>
        <p:spPr>
          <a:xfrm flipH="1" flipV="1">
            <a:off x="7638445" y="1740646"/>
            <a:ext cx="1005840" cy="106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234C9E4B-F871-4A22-8E7E-B1EB0588C2EB}"/>
              </a:ext>
            </a:extLst>
          </p:cNvPr>
          <p:cNvCxnSpPr>
            <a:cxnSpLocks/>
          </p:cNvCxnSpPr>
          <p:nvPr/>
        </p:nvCxnSpPr>
        <p:spPr>
          <a:xfrm flipH="1" flipV="1">
            <a:off x="7631884" y="2698967"/>
            <a:ext cx="1005840" cy="106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E0D34733-893D-4133-BE32-E61C91883171}"/>
              </a:ext>
            </a:extLst>
          </p:cNvPr>
          <p:cNvCxnSpPr>
            <a:cxnSpLocks/>
          </p:cNvCxnSpPr>
          <p:nvPr/>
        </p:nvCxnSpPr>
        <p:spPr>
          <a:xfrm flipH="1" flipV="1">
            <a:off x="7628847" y="2971819"/>
            <a:ext cx="685800" cy="106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04DA63C9-5B8F-4153-8FCE-50B415E39115}"/>
              </a:ext>
            </a:extLst>
          </p:cNvPr>
          <p:cNvCxnSpPr>
            <a:cxnSpLocks/>
          </p:cNvCxnSpPr>
          <p:nvPr/>
        </p:nvCxnSpPr>
        <p:spPr>
          <a:xfrm flipH="1" flipV="1">
            <a:off x="7629546" y="1457636"/>
            <a:ext cx="685800" cy="106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E50FDFEA-C91C-4CBB-8B1A-1E2155BC3C6E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8332659" y="1277590"/>
            <a:ext cx="333854" cy="174432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93F5C06D-A311-41BC-9EFE-BBEDA2D820B8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8332659" y="2975441"/>
            <a:ext cx="333854" cy="174431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7B88E410-BFE9-4387-9056-1A6FB024E158}"/>
              </a:ext>
            </a:extLst>
          </p:cNvPr>
          <p:cNvGrpSpPr/>
          <p:nvPr/>
        </p:nvGrpSpPr>
        <p:grpSpPr>
          <a:xfrm>
            <a:off x="6283360" y="4576001"/>
            <a:ext cx="279078" cy="1828291"/>
            <a:chOff x="6516205" y="4480687"/>
            <a:chExt cx="279078" cy="1828291"/>
          </a:xfrm>
        </p:grpSpPr>
        <p:pic>
          <p:nvPicPr>
            <p:cNvPr id="41" name="图片 40">
              <a:extLst>
                <a:ext uri="{FF2B5EF4-FFF2-40B4-BE49-F238E27FC236}">
                  <a16:creationId xmlns:a16="http://schemas.microsoft.com/office/drawing/2014/main" id="{8110F9A4-B316-4668-B76E-588920D7EC5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16205" y="6043802"/>
              <a:ext cx="265176" cy="265176"/>
            </a:xfrm>
            <a:prstGeom prst="rect">
              <a:avLst/>
            </a:prstGeom>
          </p:spPr>
        </p:pic>
        <p:pic>
          <p:nvPicPr>
            <p:cNvPr id="42" name="图片 41">
              <a:extLst>
                <a:ext uri="{FF2B5EF4-FFF2-40B4-BE49-F238E27FC236}">
                  <a16:creationId xmlns:a16="http://schemas.microsoft.com/office/drawing/2014/main" id="{5A9314E5-A8C8-497F-B696-1F14F1DC9A5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30107" y="4480687"/>
              <a:ext cx="265176" cy="265176"/>
            </a:xfrm>
            <a:prstGeom prst="rect">
              <a:avLst/>
            </a:prstGeom>
          </p:spPr>
        </p:pic>
        <p:pic>
          <p:nvPicPr>
            <p:cNvPr id="43" name="图片 42">
              <a:extLst>
                <a:ext uri="{FF2B5EF4-FFF2-40B4-BE49-F238E27FC236}">
                  <a16:creationId xmlns:a16="http://schemas.microsoft.com/office/drawing/2014/main" id="{384E8E12-1645-4133-911A-319D1CD735B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30107" y="4793310"/>
              <a:ext cx="265176" cy="265176"/>
            </a:xfrm>
            <a:prstGeom prst="rect">
              <a:avLst/>
            </a:prstGeom>
          </p:spPr>
        </p:pic>
        <p:pic>
          <p:nvPicPr>
            <p:cNvPr id="44" name="图片 43">
              <a:extLst>
                <a:ext uri="{FF2B5EF4-FFF2-40B4-BE49-F238E27FC236}">
                  <a16:creationId xmlns:a16="http://schemas.microsoft.com/office/drawing/2014/main" id="{1ADBCB1E-0F5D-4CD0-8001-9E8F7325A62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30107" y="5105933"/>
              <a:ext cx="265176" cy="265176"/>
            </a:xfrm>
            <a:prstGeom prst="rect">
              <a:avLst/>
            </a:prstGeom>
          </p:spPr>
        </p:pic>
        <p:pic>
          <p:nvPicPr>
            <p:cNvPr id="45" name="图片 44">
              <a:extLst>
                <a:ext uri="{FF2B5EF4-FFF2-40B4-BE49-F238E27FC236}">
                  <a16:creationId xmlns:a16="http://schemas.microsoft.com/office/drawing/2014/main" id="{83D4292D-0A98-4CD8-AC3A-2CB5091F0A4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30107" y="5418556"/>
              <a:ext cx="265176" cy="265176"/>
            </a:xfrm>
            <a:prstGeom prst="rect">
              <a:avLst/>
            </a:prstGeom>
          </p:spPr>
        </p:pic>
        <p:pic>
          <p:nvPicPr>
            <p:cNvPr id="46" name="图片 45">
              <a:extLst>
                <a:ext uri="{FF2B5EF4-FFF2-40B4-BE49-F238E27FC236}">
                  <a16:creationId xmlns:a16="http://schemas.microsoft.com/office/drawing/2014/main" id="{E191A2E1-4BDE-4C10-815A-6A43655A2D5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30107" y="5731179"/>
              <a:ext cx="265176" cy="265176"/>
            </a:xfrm>
            <a:prstGeom prst="rect">
              <a:avLst/>
            </a:prstGeom>
          </p:spPr>
        </p:pic>
      </p:grpSp>
      <p:sp>
        <p:nvSpPr>
          <p:cNvPr id="47" name="文本框 46">
            <a:extLst>
              <a:ext uri="{FF2B5EF4-FFF2-40B4-BE49-F238E27FC236}">
                <a16:creationId xmlns:a16="http://schemas.microsoft.com/office/drawing/2014/main" id="{5E3B7A5C-530D-4190-A732-F17826D738C9}"/>
              </a:ext>
            </a:extLst>
          </p:cNvPr>
          <p:cNvSpPr txBox="1"/>
          <p:nvPr/>
        </p:nvSpPr>
        <p:spPr>
          <a:xfrm>
            <a:off x="6541194" y="4494021"/>
            <a:ext cx="5358706" cy="2846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VCC: you can use 5V or 3.3V for this module</a:t>
            </a: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SDI: </a:t>
            </a:r>
            <a:r>
              <a:rPr lang="en-US" altLang="zh-CN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serial data input;data input/output in 3-wire mode</a:t>
            </a:r>
            <a:endParaRPr lang="en-US" sz="1600">
              <a:latin typeface="Leelawadee UI" panose="020B0502040204020203" pitchFamily="34" charset="-34"/>
              <a:ea typeface="Microsoft JhengHei Light" panose="020B0304030504040204" pitchFamily="34" charset="-120"/>
              <a:cs typeface="Leelawadee UI" panose="020B0502040204020203" pitchFamily="34" charset="-34"/>
            </a:endParaRP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GND: connect the system GND with this module</a:t>
            </a: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SDO: serial data output;hi-Z in 3-wire mode</a:t>
            </a: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SCK: serial clock</a:t>
            </a: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CS: chip select, active low</a:t>
            </a:r>
          </a:p>
          <a:p>
            <a:endParaRPr lang="en-US" sz="12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EFB58E41-699A-4C28-8C80-E1F67080B05B}"/>
              </a:ext>
            </a:extLst>
          </p:cNvPr>
          <p:cNvSpPr txBox="1"/>
          <p:nvPr/>
        </p:nvSpPr>
        <p:spPr>
          <a:xfrm>
            <a:off x="786772" y="4053256"/>
            <a:ext cx="5362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>
                    <a:lumMod val="75000"/>
                  </a:schemeClr>
                </a:solidFill>
              </a:rPr>
              <a:t>I2C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C1EB85B0-4D6D-4D91-A91A-09CDA81C04E0}"/>
              </a:ext>
            </a:extLst>
          </p:cNvPr>
          <p:cNvSpPr txBox="1"/>
          <p:nvPr/>
        </p:nvSpPr>
        <p:spPr>
          <a:xfrm>
            <a:off x="6183857" y="4053256"/>
            <a:ext cx="5116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chemeClr val="bg1">
                    <a:lumMod val="75000"/>
                  </a:schemeClr>
                </a:solidFill>
              </a:rPr>
              <a:t>SPI</a:t>
            </a:r>
          </a:p>
        </p:txBody>
      </p:sp>
    </p:spTree>
    <p:extLst>
      <p:ext uri="{BB962C8B-B14F-4D97-AF65-F5344CB8AC3E}">
        <p14:creationId xmlns:p14="http://schemas.microsoft.com/office/powerpoint/2010/main" val="2496173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</TotalTime>
  <Words>84</Words>
  <Application>Microsoft Office PowerPoint</Application>
  <PresentationFormat>宽屏</PresentationFormat>
  <Paragraphs>16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Microsoft JhengHei Light</vt:lpstr>
      <vt:lpstr>等线</vt:lpstr>
      <vt:lpstr>等线 Light</vt:lpstr>
      <vt:lpstr>Arial</vt:lpstr>
      <vt:lpstr>Calibri</vt:lpstr>
      <vt:lpstr>Calibri Light</vt:lpstr>
      <vt:lpstr>Consolas</vt:lpstr>
      <vt:lpstr>Leelawadee UI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Jelly fish</dc:creator>
  <cp:lastModifiedBy>Jelly fish</cp:lastModifiedBy>
  <cp:revision>26</cp:revision>
  <dcterms:created xsi:type="dcterms:W3CDTF">2018-08-02T02:20:03Z</dcterms:created>
  <dcterms:modified xsi:type="dcterms:W3CDTF">2018-08-03T08:28:29Z</dcterms:modified>
</cp:coreProperties>
</file>