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3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2124A-145B-44F9-83C7-CAF6E59DF318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CA76E-7BD6-4637-B271-365544D9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F41D-E280-4F6D-8D45-437955035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5C1ABA-2AD9-46E5-BCE6-88795B810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93248-F0C5-444F-AD0B-73A1DF89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24897-1071-4028-816E-6580AA2C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9B4F4-246E-4F93-881B-579F74E6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02A3-C308-477F-9A36-1F582E69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65887-3383-4090-A785-3AFA1698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09BDD-88FD-4A4C-91DE-18150C42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853C6-0594-43D7-9AAE-EFEDAC06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3AB38-C025-44C1-A28D-12B8A787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1C77DC-3A8E-4E13-847B-16E230D1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31E1F-B1D1-4DDB-B331-DAC6F18D3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F93D4-F2DB-494B-A918-8DB61CB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76E58-9C44-4EDB-937D-6F75E895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04351-7605-4EEC-A3A9-61DA2102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04195-D2EE-40CA-800E-719274EB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793F8-7676-4B37-8B0E-6BA12795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C239-6A1C-4DAC-AE7D-D3722409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C6B86-E81E-4DED-9639-6D12A03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BB008-F7B4-411E-A210-BB96ECC1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6234F-B4D7-40F8-9427-50DE2A15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B7E47-560F-4AA6-BC4E-1EAD4578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C87C0-980D-4022-9A42-EFB85D1D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1D6B4-A6E3-45EE-8AD1-34E43084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ACFA0-B572-4B52-B3A3-406C98A4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C75F-D65A-43F5-90A0-874F64CD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01B2A-284F-41FC-9E9C-A79A3D698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944C7-F8CA-4490-B894-109BF5DF0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B9CAC-F1E9-45B4-B6B5-EEF09B3A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B5541-8C61-4628-815D-741A33A1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B023D-B84E-4206-993C-5403179C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4C134-A1F5-4B94-AC69-8D826A9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6B6C2-B492-4ED6-9B8D-34F10FCB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512F2-D831-4F45-9770-CB5ECC51A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DAC8C9-8E2B-4DC3-806E-AC9AF824B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BFA56F-1F01-4479-87AA-046526FD1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18AB4-29D6-495A-8B57-06854B4F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8C236-875C-49DB-B410-370C067F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E14A8-7ECE-4A82-9CD2-2350E346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2ADE0-A325-40A4-8D29-CF32961B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550760-A069-4AB2-8CFA-37D0C39B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86B64-AB7E-4F8E-B470-5E37D718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4D190-2200-4CE4-A662-2565123F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0C1DF8-2688-4C05-B097-65DE36EC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41BF83-629A-4D0D-A36D-773311D5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EDF07-5AA6-4BCC-856D-DDA55660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1D31-9BB1-4031-99FD-14B110CD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9CDEA-ACA9-40F2-AB45-7AA66D74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DCAD47-6EDA-4355-A66C-48914CF4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6F8EF-7934-4A3D-83C8-B293B7BA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7243A-0665-4723-9B0C-698143D1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CCCB6-840E-402D-8699-88E72E34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943A1-B842-4368-938E-6543B082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6A6E70-4B18-40E3-AF7F-FBEFC5682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40882-804B-4409-9350-01E952423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DD8FC-426D-4E2E-824C-7F918013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0415B-0C7D-4C6F-9F30-8D840E46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3B9A3-9FEB-4FFC-B6EA-EC97168E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DCA81-7295-4D56-851E-3DEEBFC3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0B323-62B6-4915-98EC-CF71DE743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B4789-4E12-4B00-B686-E138E7AF0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B445E-F20F-4AA8-9CD1-507648314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27F72-505F-4B89-A1DB-059F18CB6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1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D93178-B814-4C3A-A936-F41B04AF3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61" y="912874"/>
            <a:ext cx="5270627" cy="395297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 flipH="1">
            <a:off x="7051898" y="2910537"/>
            <a:ext cx="1853977" cy="1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 flipV="1">
            <a:off x="6380679" y="4239413"/>
            <a:ext cx="0" cy="41388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861674" y="2879441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39ECDC6-16E8-4E8A-819A-EC0071FEFC1A}"/>
              </a:ext>
            </a:extLst>
          </p:cNvPr>
          <p:cNvCxnSpPr>
            <a:cxnSpLocks/>
          </p:cNvCxnSpPr>
          <p:nvPr/>
        </p:nvCxnSpPr>
        <p:spPr>
          <a:xfrm>
            <a:off x="3234697" y="2942832"/>
            <a:ext cx="1616760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89F5E4B-9598-4F8A-A571-567F48960FA0}"/>
              </a:ext>
            </a:extLst>
          </p:cNvPr>
          <p:cNvSpPr>
            <a:spLocks noChangeAspect="1"/>
          </p:cNvSpPr>
          <p:nvPr/>
        </p:nvSpPr>
        <p:spPr>
          <a:xfrm>
            <a:off x="6322770" y="4181504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333AC6-0D97-4640-AA48-FDE45EA46FCC}"/>
              </a:ext>
            </a:extLst>
          </p:cNvPr>
          <p:cNvSpPr>
            <a:spLocks noChangeAspect="1"/>
          </p:cNvSpPr>
          <p:nvPr/>
        </p:nvSpPr>
        <p:spPr>
          <a:xfrm>
            <a:off x="6993987" y="2852628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3BF78E-4C0C-4CAF-937D-883A3439AB75}"/>
              </a:ext>
            </a:extLst>
          </p:cNvPr>
          <p:cNvSpPr txBox="1"/>
          <p:nvPr/>
        </p:nvSpPr>
        <p:spPr>
          <a:xfrm>
            <a:off x="3143555" y="2589098"/>
            <a:ext cx="1258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INK FPC </a:t>
            </a:r>
          </a:p>
          <a:p>
            <a:pPr lvl="0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nterface</a:t>
            </a:r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F2F6BE-9307-4265-8E70-3DC088A9EFE2}"/>
              </a:ext>
            </a:extLst>
          </p:cNvPr>
          <p:cNvSpPr txBox="1"/>
          <p:nvPr/>
        </p:nvSpPr>
        <p:spPr>
          <a:xfrm>
            <a:off x="4043077" y="4529334"/>
            <a:ext cx="3833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Firmware Download Interface</a:t>
            </a:r>
          </a:p>
          <a:p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2A7425-224B-4376-B465-58198897F06F}"/>
              </a:ext>
            </a:extLst>
          </p:cNvPr>
          <p:cNvSpPr txBox="1"/>
          <p:nvPr/>
        </p:nvSpPr>
        <p:spPr>
          <a:xfrm>
            <a:off x="7381097" y="2568337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Grove UART</a:t>
            </a:r>
            <a:endParaRPr lang="en-US" sz="2000" b="1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FB64995-1B4C-48BF-A8AD-3066447AC181}"/>
              </a:ext>
            </a:extLst>
          </p:cNvPr>
          <p:cNvCxnSpPr>
            <a:cxnSpLocks/>
          </p:cNvCxnSpPr>
          <p:nvPr/>
        </p:nvCxnSpPr>
        <p:spPr>
          <a:xfrm>
            <a:off x="5725764" y="957263"/>
            <a:ext cx="0" cy="186426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53F44EEB-936A-427D-9317-DADDDD4E7A1E}"/>
              </a:ext>
            </a:extLst>
          </p:cNvPr>
          <p:cNvSpPr>
            <a:spLocks noChangeAspect="1"/>
          </p:cNvSpPr>
          <p:nvPr/>
        </p:nvSpPr>
        <p:spPr>
          <a:xfrm>
            <a:off x="5667855" y="2763622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C47E82-8891-4D91-8C0B-6A540F1F75EE}"/>
              </a:ext>
            </a:extLst>
          </p:cNvPr>
          <p:cNvSpPr txBox="1"/>
          <p:nvPr/>
        </p:nvSpPr>
        <p:spPr>
          <a:xfrm>
            <a:off x="5667855" y="866225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MCU: STM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BF6E41-561A-42EE-8A70-E05F576C0E3B}"/>
              </a:ext>
            </a:extLst>
          </p:cNvPr>
          <p:cNvSpPr/>
          <p:nvPr/>
        </p:nvSpPr>
        <p:spPr>
          <a:xfrm>
            <a:off x="5327650" y="4102100"/>
            <a:ext cx="1181100" cy="27462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Black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18</cp:revision>
  <dcterms:created xsi:type="dcterms:W3CDTF">2018-12-14T07:40:23Z</dcterms:created>
  <dcterms:modified xsi:type="dcterms:W3CDTF">2019-02-21T07:43:50Z</dcterms:modified>
</cp:coreProperties>
</file>