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124A-145B-44F9-83C7-CAF6E59DF318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A76E-7BD6-4637-B271-365544D9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F41D-E280-4F6D-8D45-43795503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C1ABA-2AD9-46E5-BCE6-88795B81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93248-F0C5-444F-AD0B-73A1DF8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24897-1071-4028-816E-6580AA2C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9B4F4-246E-4F93-881B-579F74E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02A3-C308-477F-9A36-1F582E6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65887-3383-4090-A785-3AFA1698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09BDD-88FD-4A4C-91DE-18150C4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53C6-0594-43D7-9AAE-EFEDAC06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3AB38-C025-44C1-A28D-12B8A78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C77DC-3A8E-4E13-847B-16E230D1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1E1F-B1D1-4DDB-B331-DAC6F18D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F93D4-F2DB-494B-A918-8DB61CB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6E58-9C44-4EDB-937D-6F75E89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4351-7605-4EEC-A3A9-61DA210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4195-D2EE-40CA-800E-719274EB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793F8-7676-4B37-8B0E-6BA12795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C239-6A1C-4DAC-AE7D-D372240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C6B86-E81E-4DED-9639-6D12A03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B008-F7B4-411E-A210-BB96ECC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234F-B4D7-40F8-9427-50DE2A1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B7E47-560F-4AA6-BC4E-1EAD457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C87C0-980D-4022-9A42-EFB85D1D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D6B4-A6E3-45EE-8AD1-34E4308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ACFA0-B572-4B52-B3A3-406C98A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C75F-D65A-43F5-90A0-874F64CD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01B2A-284F-41FC-9E9C-A79A3D698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944C7-F8CA-4490-B894-109BF5DF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B9CAC-F1E9-45B4-B6B5-EEF09B3A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5541-8C61-4628-815D-741A33A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B023D-B84E-4206-993C-5403179C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4C134-A1F5-4B94-AC69-8D826A9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B6C2-B492-4ED6-9B8D-34F10FCB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512F2-D831-4F45-9770-CB5ECC51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AC8C9-8E2B-4DC3-806E-AC9AF824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FA56F-1F01-4479-87AA-046526F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18AB4-29D6-495A-8B57-06854B4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8C236-875C-49DB-B410-370C067F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E14A8-7ECE-4A82-9CD2-2350E346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ADE0-A325-40A4-8D29-CF32961B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50760-A069-4AB2-8CFA-37D0C39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86B64-AB7E-4F8E-B470-5E37D718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4D190-2200-4CE4-A662-2565123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C1DF8-2688-4C05-B097-65DE36EC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1BF83-629A-4D0D-A36D-773311D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EDF07-5AA6-4BCC-856D-DDA55660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1D31-9BB1-4031-99FD-14B110CD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9CDEA-ACA9-40F2-AB45-7AA66D74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CAD47-6EDA-4355-A66C-48914CF4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6F8EF-7934-4A3D-83C8-B293B7BA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7243A-0665-4723-9B0C-698143D1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CCCB6-840E-402D-8699-88E72E3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943A1-B842-4368-938E-6543B08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A6E70-4B18-40E3-AF7F-FBEFC568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0882-804B-4409-9350-01E95242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DD8FC-426D-4E2E-824C-7F918013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0415B-0C7D-4C6F-9F30-8D840E4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3B9A3-9FEB-4FFC-B6EA-EC97168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DCA81-7295-4D56-851E-3DEEBFC3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0B323-62B6-4915-98EC-CF71DE743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4789-4E12-4B00-B686-E138E7AF0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A20-A264-4F8E-AF84-50C57A690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445E-F20F-4AA8-9CD1-50764831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27F72-505F-4B89-A1DB-059F18CB6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0AD4-5EDB-4766-B3CF-89991A25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82FC95-B2C8-45C3-B669-2B881B97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3" y="288764"/>
            <a:ext cx="5842495" cy="438187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H="1">
            <a:off x="1808094" y="2695393"/>
            <a:ext cx="1603610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6026116" y="1163732"/>
            <a:ext cx="0" cy="41388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7884758" y="2699717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8010004" y="2762730"/>
            <a:ext cx="1616760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5968207" y="1577945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3384677" y="2637484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8368086" y="2408787"/>
            <a:ext cx="125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INK FPC </a:t>
            </a:r>
          </a:p>
          <a:p>
            <a:pPr lvl="0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nterface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4348837" y="756203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Firmware Download Interface</a:t>
            </a:r>
          </a:p>
          <a:p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1750672" y="235319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Grove UART</a:t>
            </a:r>
            <a:endParaRPr lang="en-US" sz="2000" b="1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9B75A-2023-4D53-9591-B82DA614CAA2}"/>
              </a:ext>
            </a:extLst>
          </p:cNvPr>
          <p:cNvSpPr/>
          <p:nvPr/>
        </p:nvSpPr>
        <p:spPr>
          <a:xfrm>
            <a:off x="4960620" y="1464089"/>
            <a:ext cx="1205250" cy="407529"/>
          </a:xfrm>
          <a:prstGeom prst="rect">
            <a:avLst/>
          </a:prstGeom>
          <a:noFill/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FB64995-1B4C-48BF-A8AD-3066447AC181}"/>
              </a:ext>
            </a:extLst>
          </p:cNvPr>
          <p:cNvCxnSpPr>
            <a:cxnSpLocks/>
          </p:cNvCxnSpPr>
          <p:nvPr/>
        </p:nvCxnSpPr>
        <p:spPr>
          <a:xfrm>
            <a:off x="5929318" y="2695393"/>
            <a:ext cx="13552" cy="122890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3F44EEB-936A-427D-9317-DADDDD4E7A1E}"/>
              </a:ext>
            </a:extLst>
          </p:cNvPr>
          <p:cNvSpPr>
            <a:spLocks noChangeAspect="1"/>
          </p:cNvSpPr>
          <p:nvPr/>
        </p:nvSpPr>
        <p:spPr>
          <a:xfrm>
            <a:off x="5871409" y="2579574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C47E82-8891-4D91-8C0B-6A540F1F75EE}"/>
              </a:ext>
            </a:extLst>
          </p:cNvPr>
          <p:cNvSpPr txBox="1"/>
          <p:nvPr/>
        </p:nvSpPr>
        <p:spPr>
          <a:xfrm>
            <a:off x="5929318" y="3640009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MCU: STM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15</cp:revision>
  <dcterms:created xsi:type="dcterms:W3CDTF">2018-12-14T07:40:23Z</dcterms:created>
  <dcterms:modified xsi:type="dcterms:W3CDTF">2019-02-21T03:43:01Z</dcterms:modified>
</cp:coreProperties>
</file>