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96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ADDDAF-4392-47AB-B2E6-A3F1E8FD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43" y="322156"/>
            <a:ext cx="5980283" cy="4485212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079569" y="2177112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079569" y="2931768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079569" y="2687158"/>
            <a:ext cx="120508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079569" y="2438740"/>
            <a:ext cx="118415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8" y="2009753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8" y="1449063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8" y="3149930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8" y="2579841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599098" y="1687188"/>
            <a:ext cx="480471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599098" y="2247878"/>
            <a:ext cx="480471" cy="1833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599098" y="2694164"/>
            <a:ext cx="480471" cy="1238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599098" y="2952055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80" y="2335658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44249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284649" y="212728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284649" y="237984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284649" y="263024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284649" y="287562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6798270" y="249820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FC91C24-6E99-4DE0-9713-B9764FD31300}"/>
              </a:ext>
            </a:extLst>
          </p:cNvPr>
          <p:cNvSpPr txBox="1"/>
          <p:nvPr/>
        </p:nvSpPr>
        <p:spPr>
          <a:xfrm>
            <a:off x="7164645" y="4359117"/>
            <a:ext cx="4663386" cy="124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SGP30 module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5782AC9-215A-40FC-82B5-BC24FBD38AB1}"/>
              </a:ext>
            </a:extLst>
          </p:cNvPr>
          <p:cNvCxnSpPr>
            <a:cxnSpLocks/>
          </p:cNvCxnSpPr>
          <p:nvPr/>
        </p:nvCxnSpPr>
        <p:spPr>
          <a:xfrm>
            <a:off x="6812167" y="2548040"/>
            <a:ext cx="186977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33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90</cp:revision>
  <dcterms:created xsi:type="dcterms:W3CDTF">2018-08-02T02:20:03Z</dcterms:created>
  <dcterms:modified xsi:type="dcterms:W3CDTF">2018-12-14T10:04:54Z</dcterms:modified>
</cp:coreProperties>
</file>