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0" d="100"/>
          <a:sy n="80" d="100"/>
        </p:scale>
        <p:origin x="106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72E483-9C22-4601-A770-5A714CA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79" y="59130"/>
            <a:ext cx="5689600" cy="42672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78748" y="1794441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78748" y="2495658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888863" y="2264552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98136" y="2022807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894339" y="1556516"/>
            <a:ext cx="684409" cy="237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894339" y="2495658"/>
            <a:ext cx="684409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68229" y="4057801"/>
            <a:ext cx="4995411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none connected in this module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output the Vout voltage signal 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6958E65-9292-4269-8906-BB52EB9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4" y="405388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1EB678-2A0E-4D81-9C77-85F3C504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98" y="3617691"/>
            <a:ext cx="472059" cy="4720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FC288AB-2E77-4BF6-8EC8-F6B8BE5B1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62" y="304934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59E7EB-C377-43C6-AAFB-A5B220D45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51" y="3621381"/>
            <a:ext cx="472059" cy="47205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11B499-9500-4EF5-93E5-4DBDC261FDE4}"/>
              </a:ext>
            </a:extLst>
          </p:cNvPr>
          <p:cNvCxnSpPr>
            <a:cxnSpLocks/>
          </p:cNvCxnSpPr>
          <p:nvPr/>
        </p:nvCxnSpPr>
        <p:spPr>
          <a:xfrm>
            <a:off x="6156964" y="2528513"/>
            <a:ext cx="0" cy="1147562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1C41BEC-2089-4C7D-8C10-6170C12C96F6}"/>
              </a:ext>
            </a:extLst>
          </p:cNvPr>
          <p:cNvCxnSpPr>
            <a:cxnSpLocks/>
          </p:cNvCxnSpPr>
          <p:nvPr/>
        </p:nvCxnSpPr>
        <p:spPr>
          <a:xfrm>
            <a:off x="6558743" y="2537749"/>
            <a:ext cx="0" cy="113832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7CC3042-034A-4932-A6AF-85FB7BE51F91}"/>
              </a:ext>
            </a:extLst>
          </p:cNvPr>
          <p:cNvCxnSpPr>
            <a:cxnSpLocks/>
          </p:cNvCxnSpPr>
          <p:nvPr/>
        </p:nvCxnSpPr>
        <p:spPr>
          <a:xfrm>
            <a:off x="6357853" y="748148"/>
            <a:ext cx="0" cy="138910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8D13224-C2AD-4270-B9B1-149D886D4CF2}"/>
              </a:ext>
            </a:extLst>
          </p:cNvPr>
          <p:cNvSpPr>
            <a:spLocks noChangeAspect="1"/>
          </p:cNvSpPr>
          <p:nvPr/>
        </p:nvSpPr>
        <p:spPr>
          <a:xfrm>
            <a:off x="6306290" y="1971245"/>
            <a:ext cx="103124" cy="103124"/>
          </a:xfrm>
          <a:prstGeom prst="ellipse">
            <a:avLst/>
          </a:prstGeom>
          <a:solidFill>
            <a:srgbClr val="FFC000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8E85074-40BE-4085-91DA-B64B0F42212B}"/>
              </a:ext>
            </a:extLst>
          </p:cNvPr>
          <p:cNvSpPr>
            <a:spLocks noChangeAspect="1"/>
          </p:cNvSpPr>
          <p:nvPr/>
        </p:nvSpPr>
        <p:spPr>
          <a:xfrm>
            <a:off x="6105402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764EC2-063F-4C10-BB93-30EDDB5F4245}"/>
              </a:ext>
            </a:extLst>
          </p:cNvPr>
          <p:cNvSpPr>
            <a:spLocks noChangeAspect="1"/>
          </p:cNvSpPr>
          <p:nvPr/>
        </p:nvSpPr>
        <p:spPr>
          <a:xfrm>
            <a:off x="6507181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068334C-6FE8-4C13-A95F-EBAAFA2BE8A3}"/>
              </a:ext>
            </a:extLst>
          </p:cNvPr>
          <p:cNvSpPr>
            <a:spLocks noChangeAspect="1"/>
          </p:cNvSpPr>
          <p:nvPr/>
        </p:nvSpPr>
        <p:spPr>
          <a:xfrm>
            <a:off x="7898917" y="214116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3AAD6E-962D-479C-AAA2-96812B3D9D0D}"/>
              </a:ext>
            </a:extLst>
          </p:cNvPr>
          <p:cNvCxnSpPr>
            <a:cxnSpLocks/>
          </p:cNvCxnSpPr>
          <p:nvPr/>
        </p:nvCxnSpPr>
        <p:spPr>
          <a:xfrm>
            <a:off x="8002041" y="2244292"/>
            <a:ext cx="891749" cy="1055401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C97324C-4AD8-45C2-BD7B-DD7249D681B4}"/>
              </a:ext>
            </a:extLst>
          </p:cNvPr>
          <p:cNvSpPr/>
          <p:nvPr/>
        </p:nvSpPr>
        <p:spPr>
          <a:xfrm>
            <a:off x="6023080" y="1904246"/>
            <a:ext cx="684409" cy="844974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AA32BB-8BF3-4A83-9324-2C6DC41ADA91}"/>
              </a:ext>
            </a:extLst>
          </p:cNvPr>
          <p:cNvCxnSpPr>
            <a:cxnSpLocks/>
          </p:cNvCxnSpPr>
          <p:nvPr/>
        </p:nvCxnSpPr>
        <p:spPr>
          <a:xfrm>
            <a:off x="8893790" y="3299693"/>
            <a:ext cx="41646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70675D-8898-48C2-93BA-75AA88FA6AAA}"/>
              </a:ext>
            </a:extLst>
          </p:cNvPr>
          <p:cNvCxnSpPr>
            <a:cxnSpLocks/>
          </p:cNvCxnSpPr>
          <p:nvPr/>
        </p:nvCxnSpPr>
        <p:spPr>
          <a:xfrm flipV="1">
            <a:off x="6707489" y="641418"/>
            <a:ext cx="1242990" cy="124100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A71FE37-03F7-4228-AD00-573936300570}"/>
              </a:ext>
            </a:extLst>
          </p:cNvPr>
          <p:cNvCxnSpPr>
            <a:cxnSpLocks/>
          </p:cNvCxnSpPr>
          <p:nvPr/>
        </p:nvCxnSpPr>
        <p:spPr>
          <a:xfrm>
            <a:off x="7950479" y="641418"/>
            <a:ext cx="630104" cy="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E62EADCD-48DB-428A-98CE-BC0525981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3036635"/>
            <a:ext cx="472059" cy="47205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97DFC32-6346-4CB6-8CBA-169B9BE0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4827169"/>
            <a:ext cx="265176" cy="26517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D43AF69-63F5-4304-9525-E4EE0F42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472297"/>
            <a:ext cx="265176" cy="26517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033A3C1-B254-4F6B-8047-10BDA263D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784920"/>
            <a:ext cx="265176" cy="26517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7DE02AD-B78A-46D9-9A9D-FABCB2CF0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097543"/>
            <a:ext cx="265176" cy="26517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9EAAC09-3F19-42F5-991F-ACBDD67CB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410166"/>
            <a:ext cx="265176" cy="26517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C75F2847-9915-4BF7-BD28-9AAAF3EC3617}"/>
              </a:ext>
            </a:extLst>
          </p:cNvPr>
          <p:cNvSpPr txBox="1"/>
          <p:nvPr/>
        </p:nvSpPr>
        <p:spPr>
          <a:xfrm>
            <a:off x="5677437" y="4745189"/>
            <a:ext cx="568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Potentiometer: you can use a screwdriver to rotate the potentiometer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which controls the sensitivity of this sensor.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GND pin of the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potentiometer.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Vsen: the lower the voltage of Vsen, the higher the sensitivity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VCC pin of the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SW-420: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Vibration Sensor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104ED9B-FADE-40E3-B011-506408B94823}"/>
              </a:ext>
            </a:extLst>
          </p:cNvPr>
          <p:cNvGrpSpPr/>
          <p:nvPr/>
        </p:nvGrpSpPr>
        <p:grpSpPr>
          <a:xfrm>
            <a:off x="934834" y="4160042"/>
            <a:ext cx="266700" cy="1217219"/>
            <a:chOff x="6884220" y="1641910"/>
            <a:chExt cx="266700" cy="1217219"/>
          </a:xfrm>
        </p:grpSpPr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BF4E1D3-9B3C-4AD8-AC10-EE22E695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1AFE91E-B19F-4FAE-9253-A809A5B51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8E43279F-585C-4D57-8809-2F90D157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470A0F8-3A59-4C81-BD8C-BB2D17BC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B3B2951-60E5-415E-A9C6-CF9174E31D62}"/>
              </a:ext>
            </a:extLst>
          </p:cNvPr>
          <p:cNvGrpSpPr/>
          <p:nvPr/>
        </p:nvGrpSpPr>
        <p:grpSpPr>
          <a:xfrm>
            <a:off x="2438910" y="1215868"/>
            <a:ext cx="476250" cy="1886426"/>
            <a:chOff x="2261625" y="1357253"/>
            <a:chExt cx="476250" cy="1886426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7387EFAC-A049-4EEA-9615-727CEC095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1C5042F9-22F9-487E-B903-8296CC1E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26C8167-3CEC-418C-B58F-D4442324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CDBABC00-DC94-4CA4-B385-9FEAEDBB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89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38</cp:revision>
  <dcterms:created xsi:type="dcterms:W3CDTF">2018-08-02T02:20:03Z</dcterms:created>
  <dcterms:modified xsi:type="dcterms:W3CDTF">2018-09-14T07:15:33Z</dcterms:modified>
</cp:coreProperties>
</file>