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7FF"/>
    <a:srgbClr val="3399FF"/>
    <a:srgbClr val="FF9797"/>
    <a:srgbClr val="FF5050"/>
    <a:srgbClr val="FF4B4B"/>
    <a:srgbClr val="EA82CF"/>
    <a:srgbClr val="FF99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6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AD544-8B03-47DD-92F1-2930E4DDC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EBED5D-A08B-4314-9AFE-6D1D01E1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50870-8934-4923-8209-6501DC5F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35870-923F-42EB-ABB4-0DC85FFD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256E-0082-4B95-869E-253E6FCA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6FED1-0805-4C1C-B399-E9B4CCD9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3CE29-1C02-4EF8-B7E4-FBF0505B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EEDCD-58B3-4C17-879F-2F79D92D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3674D-6EB9-4EBF-9F1D-27819F5A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9CE30-42C7-41A6-94BD-4A525504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061509-9964-4CDE-B174-F4FE328EE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08693B-A8F3-4C80-B9AB-1B2CE244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C3A22-2A3C-401B-9688-59DF7F02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96A24-00B8-4820-BD30-C5207223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043D1-8FD8-44CD-8FC2-E95B271C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D074F-8E2D-4CFC-B8F2-2BDBAE40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4E703-3BB9-4370-8D5B-66B76CB4C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65D78-934C-4093-8207-0A96B001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485E-EED6-454E-9477-7265015B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97134-BBEE-46C9-A0E6-5EDDC814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A552F-B7F5-4CC5-9823-273F5B56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C382E-270F-40B0-BACB-7B8106DA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F4447-9223-4187-904A-6274E389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101A5-0ABC-4011-9FFA-C020C6F7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C8DC4-6B88-44E6-8EC4-356A5B8A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2BB7F-35B5-4201-8441-70959F9D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D53F4-6BD5-4454-BC4F-20DC221D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EA26F-0E73-40BA-B5A0-2092B3CB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4D649-B924-4097-A527-38FA0118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3FA02-A633-4309-901E-FB3961D0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F216C-8CDA-4BB3-8683-8BC50B98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3E94A-B512-4E25-9123-B12E54E2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89C11-1AC4-476B-AA30-A66FB788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B8BFC-AC7C-42BE-A4BD-C74379184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EA645-6AA7-4BC5-AA92-51C8072CF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8D366D-0BD5-4B18-A4DE-3920C9B5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838745-B36A-40EF-A3AC-470D8FDE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A4C826-F6A0-488C-AB01-A6F30DB0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E52AFE-E2CF-4898-B476-45764D2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0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D18AB-6EAE-41F4-8186-10D14D8D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EFE629-8727-46E8-9A54-0F4D987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A99E82-53B6-47CC-8B4E-8981187A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48C43-9F3C-4FFB-8991-8321BB7E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C0AC8-5F71-409C-98B3-26EF38ED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366AD9-7584-41BD-BFAF-9786BC65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72519-D88F-4ECE-97C8-C19D95B5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123BF-D969-439F-9AEA-9D9C817E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20952-ECCE-45A1-A573-82B60196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459BA-EF7A-4B25-856C-6240EB641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47C5F5-02D6-41C1-8C5D-1B8E62D7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8E952-2C1D-4DFE-85EF-4B9D1B81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6F2E1-448A-48F8-8EB5-ECB13AD3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9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FCE6-126C-4CE1-B1BC-C3DD07D2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BE91DF-3542-418E-AC1C-E404325FC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2DD26-531D-4298-9AF6-9953182F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6A65D-EDFD-4273-B3D4-18AE3A4F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921B8-FF1C-49CC-89E6-6086F64A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2DAF7-27BD-4587-8AD2-623FA485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24BD0A-650F-42DE-915F-AA3C139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79612-4A42-4228-BB13-1A0D31C8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C1664-D838-43C6-90F1-14DFB33FE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BD3E-6A08-49C0-A693-E9B40A5841F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92973-989C-495C-AEE5-315E7C51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1DCDC-E8E7-473C-A7F0-78DBCD2A0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CEBA-23C2-4E66-9EDD-1F4C3DF72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B3247E4F-317C-4325-9787-EC9D2B4ED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5" y="715520"/>
            <a:ext cx="6772366" cy="5079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C58919-0A39-4C98-9CF0-A23AF34A38F0}"/>
              </a:ext>
            </a:extLst>
          </p:cNvPr>
          <p:cNvSpPr txBox="1"/>
          <p:nvPr/>
        </p:nvSpPr>
        <p:spPr>
          <a:xfrm>
            <a:off x="2451873" y="659653"/>
            <a:ext cx="6680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chemeClr val="accent5"/>
                </a:solidFill>
              </a:rPr>
              <a:t>Grove - Temperature&amp;Humidity Sensor Pro (AM2302/DHT22)</a:t>
            </a:r>
            <a:endParaRPr lang="en-US" sz="2000" b="1">
              <a:solidFill>
                <a:schemeClr val="accent5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C3CECD-98E4-48C9-A7B0-A731EF52D92B}"/>
              </a:ext>
            </a:extLst>
          </p:cNvPr>
          <p:cNvSpPr txBox="1"/>
          <p:nvPr/>
        </p:nvSpPr>
        <p:spPr>
          <a:xfrm>
            <a:off x="1948850" y="1788957"/>
            <a:ext cx="178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M</a:t>
            </a: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easurement Range:</a:t>
            </a:r>
          </a:p>
          <a:p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0 ~ 100%RH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D041E6-C509-4962-B810-85052FD3555D}"/>
              </a:ext>
            </a:extLst>
          </p:cNvPr>
          <p:cNvSpPr txBox="1"/>
          <p:nvPr/>
        </p:nvSpPr>
        <p:spPr>
          <a:xfrm>
            <a:off x="1948850" y="2389272"/>
            <a:ext cx="105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altLang="zh-CN" sz="1400" b="1">
                <a:solidFill>
                  <a:schemeClr val="bg2">
                    <a:lumMod val="50000"/>
                  </a:schemeClr>
                </a:solidFill>
              </a:rPr>
              <a:t>ccuracy: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b="1">
                <a:solidFill>
                  <a:schemeClr val="bg2">
                    <a:lumMod val="50000"/>
                  </a:schemeClr>
                </a:solidFill>
              </a:rPr>
              <a:t>Typical ±2%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DF6E731-FF99-4A39-BA1C-DB304E0FEE9E}"/>
              </a:ext>
            </a:extLst>
          </p:cNvPr>
          <p:cNvSpPr/>
          <p:nvPr/>
        </p:nvSpPr>
        <p:spPr>
          <a:xfrm>
            <a:off x="5273362" y="2948197"/>
            <a:ext cx="741353" cy="6139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0000"/>
                </a:solidFill>
                <a:latin typeface="Bodoni MT Black" panose="02070A03080606020203" pitchFamily="18" charset="0"/>
                <a:cs typeface="Times New Roman" panose="02020603050405020304" pitchFamily="18" charset="0"/>
              </a:rPr>
              <a:t>VS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7BF53D7-BC65-4E82-8281-35853505F1DE}"/>
              </a:ext>
            </a:extLst>
          </p:cNvPr>
          <p:cNvGrpSpPr/>
          <p:nvPr/>
        </p:nvGrpSpPr>
        <p:grpSpPr>
          <a:xfrm>
            <a:off x="1948849" y="3722494"/>
            <a:ext cx="1780487" cy="1123535"/>
            <a:chOff x="1603017" y="1425714"/>
            <a:chExt cx="1780487" cy="112353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1A6550D-873E-46EB-A70B-D1B027A111C2}"/>
                </a:ext>
              </a:extLst>
            </p:cNvPr>
            <p:cNvSpPr txBox="1"/>
            <p:nvPr/>
          </p:nvSpPr>
          <p:spPr>
            <a:xfrm>
              <a:off x="1603017" y="1425714"/>
              <a:ext cx="1780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M</a:t>
              </a:r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easurement Range:</a:t>
              </a:r>
            </a:p>
            <a:p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20 ~ 80%RH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55C9E16-EE6B-444D-B637-199BD863810E}"/>
                </a:ext>
              </a:extLst>
            </p:cNvPr>
            <p:cNvSpPr txBox="1"/>
            <p:nvPr/>
          </p:nvSpPr>
          <p:spPr>
            <a:xfrm>
              <a:off x="1603017" y="2026029"/>
              <a:ext cx="10532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A</a:t>
              </a:r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ccuracy:</a:t>
              </a:r>
              <a:endParaRPr lang="en-US" sz="1400" b="1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Typical ±5%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51D05A6-BB7A-4735-8C96-E09681583E11}"/>
              </a:ext>
            </a:extLst>
          </p:cNvPr>
          <p:cNvGrpSpPr/>
          <p:nvPr/>
        </p:nvGrpSpPr>
        <p:grpSpPr>
          <a:xfrm>
            <a:off x="7663850" y="1750409"/>
            <a:ext cx="1780487" cy="1123535"/>
            <a:chOff x="1603017" y="1425714"/>
            <a:chExt cx="1780487" cy="112353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509042A-CEF5-4108-93F0-911C657A8E96}"/>
                </a:ext>
              </a:extLst>
            </p:cNvPr>
            <p:cNvSpPr txBox="1"/>
            <p:nvPr/>
          </p:nvSpPr>
          <p:spPr>
            <a:xfrm>
              <a:off x="1603017" y="1425714"/>
              <a:ext cx="1780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M</a:t>
              </a:r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easurement Range:</a:t>
              </a:r>
            </a:p>
            <a:p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-40 ~ 80</a:t>
              </a:r>
              <a:r>
                <a:rPr lang="zh-CN" altLang="en-US" sz="1400" b="1">
                  <a:solidFill>
                    <a:schemeClr val="bg2">
                      <a:lumMod val="50000"/>
                    </a:schemeClr>
                  </a:solidFill>
                </a:rPr>
                <a:t>℃</a:t>
              </a:r>
              <a:endParaRPr lang="en-US" altLang="zh-CN" sz="14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F30E672-6604-431A-8770-607CEC48F28D}"/>
                </a:ext>
              </a:extLst>
            </p:cNvPr>
            <p:cNvSpPr txBox="1"/>
            <p:nvPr/>
          </p:nvSpPr>
          <p:spPr>
            <a:xfrm>
              <a:off x="1603017" y="2026029"/>
              <a:ext cx="1219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A</a:t>
              </a:r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ccuracy:</a:t>
              </a:r>
              <a:endParaRPr lang="en-US" sz="1400" b="1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Typical ±0.5</a:t>
              </a:r>
              <a:r>
                <a:rPr lang="zh-CN" altLang="en-US" sz="1400" b="1">
                  <a:solidFill>
                    <a:schemeClr val="bg2">
                      <a:lumMod val="50000"/>
                    </a:schemeClr>
                  </a:solidFill>
                </a:rPr>
                <a:t>℃</a:t>
              </a:r>
              <a:endParaRPr lang="en-US" sz="14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206A24B-1D3D-43CF-9C60-F744D20847B1}"/>
              </a:ext>
            </a:extLst>
          </p:cNvPr>
          <p:cNvGrpSpPr/>
          <p:nvPr/>
        </p:nvGrpSpPr>
        <p:grpSpPr>
          <a:xfrm>
            <a:off x="7663850" y="3683946"/>
            <a:ext cx="1780487" cy="1123535"/>
            <a:chOff x="1603017" y="1425714"/>
            <a:chExt cx="1780487" cy="112353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BD7B197-C5FC-476A-A0D1-2546EB9352E8}"/>
                </a:ext>
              </a:extLst>
            </p:cNvPr>
            <p:cNvSpPr txBox="1"/>
            <p:nvPr/>
          </p:nvSpPr>
          <p:spPr>
            <a:xfrm>
              <a:off x="1603017" y="1425714"/>
              <a:ext cx="1780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M</a:t>
              </a:r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easurement Range:</a:t>
              </a:r>
            </a:p>
            <a:p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0 ~ 50</a:t>
              </a:r>
              <a:r>
                <a:rPr lang="zh-CN" altLang="en-US" sz="1400" b="1">
                  <a:solidFill>
                    <a:schemeClr val="bg2">
                      <a:lumMod val="50000"/>
                    </a:schemeClr>
                  </a:solidFill>
                </a:rPr>
                <a:t>℃</a:t>
              </a:r>
              <a:endParaRPr lang="en-US" altLang="zh-CN" sz="14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D1363E2-A7D9-4C22-8BDD-9EE07086489B}"/>
                </a:ext>
              </a:extLst>
            </p:cNvPr>
            <p:cNvSpPr txBox="1"/>
            <p:nvPr/>
          </p:nvSpPr>
          <p:spPr>
            <a:xfrm>
              <a:off x="1603017" y="2026029"/>
              <a:ext cx="1080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A</a:t>
              </a:r>
              <a:r>
                <a:rPr lang="en-US" altLang="zh-CN" sz="1400" b="1">
                  <a:solidFill>
                    <a:schemeClr val="bg2">
                      <a:lumMod val="50000"/>
                    </a:schemeClr>
                  </a:solidFill>
                </a:rPr>
                <a:t>ccuracy:</a:t>
              </a:r>
              <a:endParaRPr lang="en-US" sz="1400" b="1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</a:rPr>
                <a:t>Typical ±2</a:t>
              </a:r>
              <a:r>
                <a:rPr lang="zh-CN" altLang="en-US" sz="1400" b="1">
                  <a:solidFill>
                    <a:schemeClr val="bg2">
                      <a:lumMod val="50000"/>
                    </a:schemeClr>
                  </a:solidFill>
                </a:rPr>
                <a:t>℃</a:t>
              </a:r>
              <a:endParaRPr lang="en-US" sz="14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D0F7DA19-DB56-417B-B5C8-E17FFF0368DF}"/>
              </a:ext>
            </a:extLst>
          </p:cNvPr>
          <p:cNvSpPr txBox="1"/>
          <p:nvPr/>
        </p:nvSpPr>
        <p:spPr>
          <a:xfrm>
            <a:off x="1931685" y="311743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 Black" panose="020B0A04020102020204" pitchFamily="34" charset="0"/>
              </a:rPr>
              <a:t>Humidity</a:t>
            </a:r>
            <a:endParaRPr lang="en-US" altLang="zh-CN" sz="2000" b="1">
              <a:latin typeface="Arial Black" panose="020B0A040201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3BC9C43-F491-47BE-941C-EADED9B960D5}"/>
              </a:ext>
            </a:extLst>
          </p:cNvPr>
          <p:cNvSpPr txBox="1"/>
          <p:nvPr/>
        </p:nvSpPr>
        <p:spPr>
          <a:xfrm>
            <a:off x="7634506" y="3055102"/>
            <a:ext cx="1986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 Black" panose="020B0A04020102020204" pitchFamily="34" charset="0"/>
              </a:rPr>
              <a:t>Temperature</a:t>
            </a:r>
            <a:endParaRPr lang="en-US" altLang="zh-CN" sz="2000" b="1">
              <a:latin typeface="Arial Black" panose="020B0A040201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924AE6-52BC-479D-837B-9CF142A3CA78}"/>
              </a:ext>
            </a:extLst>
          </p:cNvPr>
          <p:cNvSpPr txBox="1"/>
          <p:nvPr/>
        </p:nvSpPr>
        <p:spPr>
          <a:xfrm>
            <a:off x="3022963" y="5308997"/>
            <a:ext cx="5250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chemeClr val="accent5"/>
                </a:solidFill>
              </a:rPr>
              <a:t>Grove - Temperature&amp;Humidity Sensor (DHT11)</a:t>
            </a:r>
            <a:endParaRPr lang="en-US" sz="20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0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Bodoni MT Black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fish Jelly</dc:creator>
  <cp:lastModifiedBy>fish Jelly</cp:lastModifiedBy>
  <cp:revision>10</cp:revision>
  <dcterms:created xsi:type="dcterms:W3CDTF">2019-05-28T08:18:39Z</dcterms:created>
  <dcterms:modified xsi:type="dcterms:W3CDTF">2019-05-28T09:40:22Z</dcterms:modified>
</cp:coreProperties>
</file>