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4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9B026-32A8-4438-912A-60677718683F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D4786-35AC-4146-8C0E-4C9392BF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5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4B4A4-ED2F-474F-8E69-BD6A76DA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EAC75E-864C-4115-95C9-54A8FE567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32A25-F6CA-4E5D-97B8-3B20DC32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6B0F-EDA6-4266-B8E5-6AC3B0CD232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AAE45-9E7A-46CA-A42D-8FFE8AD0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A4A2C-41CB-4929-B5E4-244A52D5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F9E1-22C2-4473-99BE-153EF3566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8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10502-36EE-43CA-BCB2-C4DD2A85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9A4C37-6F96-49A2-89D0-91EF6B69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5C819-C7E5-47B8-B769-1FADF48C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6B0F-EDA6-4266-B8E5-6AC3B0CD232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587B7-A95D-4659-9BBD-51FDEBAF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87EB5-1724-4916-B9CB-9E3FBBC3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F9E1-22C2-4473-99BE-153EF3566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4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8227E1-222C-4ECE-A4D2-D158E3AAD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A40ADE-47EF-4CB9-A1CF-DB493CBCE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2FF9F-4132-43D4-A5A3-6F445C37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6B0F-EDA6-4266-B8E5-6AC3B0CD232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08844-3027-40DA-8A99-3F8B05BA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738AC-1A5F-4029-BC93-7A799A23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F9E1-22C2-4473-99BE-153EF3566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6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C38D8-0BF1-41AD-9424-6142CB6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1A516-0501-43A6-97D9-E4E5FF0F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69BF2-FD32-4303-95F3-7AD55602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6B0F-EDA6-4266-B8E5-6AC3B0CD232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43F17-5752-49ED-85A6-A3DD2824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5324F-E7E0-4E6F-AFE6-98B85506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F9E1-22C2-4473-99BE-153EF3566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5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3378E-6A21-4AAB-AB03-13A1B61A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CA6F5-608B-446C-BB14-71232AFE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C6382-0C9A-481D-A97A-0AB2F57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6B0F-EDA6-4266-B8E5-6AC3B0CD232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B5CC4-D465-4E0A-A4A4-05F14733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899ED-741D-4E4C-9027-71F6D610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F9E1-22C2-4473-99BE-153EF3566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0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CC95A-EF79-436A-B6B9-011DCA2E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B2019-621B-49E9-819B-B3B03852A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D9416-7A10-470F-A7E8-F3E6A7E9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A494F-4626-437E-BA36-4484E382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6B0F-EDA6-4266-B8E5-6AC3B0CD232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CEA977-D28A-4E56-A795-B2082771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9F012-EA95-47EC-8C6E-2C0BF22E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F9E1-22C2-4473-99BE-153EF3566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6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589D4-D516-48B8-B690-9E3D394A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5AAE3-C373-4408-B5D9-E7F848E6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C2AEF-8FB8-4F47-9A80-892DF7194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EAF6B0-1004-445A-914C-7F2E2CCA3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139B3B-F1DC-473A-9D45-B34C31E36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99AF80-A047-4516-9644-8AE840D2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6B0F-EDA6-4266-B8E5-6AC3B0CD232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427EFD-3BF2-4A43-99A3-B05054EB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95906F-96CE-495A-A3A0-92088AFB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F9E1-22C2-4473-99BE-153EF3566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9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CB651-00FB-4884-A5B1-0FAE4BBF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AB8341-73B9-436F-809D-4A6DA3FD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6B0F-EDA6-4266-B8E5-6AC3B0CD232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621CE8-625B-452C-9F91-A6A45375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12C0E1-65BA-4BC6-80B9-ACF608D4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F9E1-22C2-4473-99BE-153EF3566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233DB8-EF06-434F-AE3C-28982323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6B0F-EDA6-4266-B8E5-6AC3B0CD232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33B1D7-D416-4834-80E9-669C139C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838D5-3D7A-4B51-BFEB-4586572E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F9E1-22C2-4473-99BE-153EF3566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8599F-8F0A-414C-B814-8EAA4D18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6A0FB-F9FE-43F4-AE73-A3128A8F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78F82C-ADED-4322-9132-DE036AA62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58C22-BA20-495F-9476-0114D7D4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6B0F-EDA6-4266-B8E5-6AC3B0CD232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BE03D-66E4-4281-8238-2533557F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EFEEEC-D96B-497B-95D9-CC974435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F9E1-22C2-4473-99BE-153EF3566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1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B12DF-4717-4738-8E98-081DBE77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ACE4D7-C3AF-400E-9CF1-DC4DC6A7A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5ABBB2-76A6-4A99-B49F-3422DBB38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96F23-5DDD-4F23-9896-E38901C1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6B0F-EDA6-4266-B8E5-6AC3B0CD232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2EA98-D387-49EF-B41A-48EC5EAE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D1C5A-8723-4AAB-AACF-6CBFC61A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F9E1-22C2-4473-99BE-153EF3566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7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ECE390-405E-4767-8132-97E8D6DE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6B7C34-8206-491A-80E0-8B2D2A147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2B493-273F-4C99-8E48-091FF0C28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06B0F-EDA6-4266-B8E5-6AC3B0CD232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3FCC5-8EC5-4E6E-B9C6-B71909AF7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AB32B-8379-4F0F-8ABB-26D033321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F9E1-22C2-4473-99BE-153EF3566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5CBCFF-2250-4A0F-9A99-BCF9B7B7E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02" y="291653"/>
            <a:ext cx="8366258" cy="627469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6889797-A1E5-46CD-8744-1F9E8B9D24BF}"/>
              </a:ext>
            </a:extLst>
          </p:cNvPr>
          <p:cNvCxnSpPr>
            <a:cxnSpLocks/>
          </p:cNvCxnSpPr>
          <p:nvPr/>
        </p:nvCxnSpPr>
        <p:spPr>
          <a:xfrm>
            <a:off x="1669002" y="3679580"/>
            <a:ext cx="1431966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7376B81-A341-4D63-BB11-C328DAB31C41}"/>
              </a:ext>
            </a:extLst>
          </p:cNvPr>
          <p:cNvCxnSpPr>
            <a:cxnSpLocks/>
          </p:cNvCxnSpPr>
          <p:nvPr/>
        </p:nvCxnSpPr>
        <p:spPr>
          <a:xfrm>
            <a:off x="6753361" y="1541929"/>
            <a:ext cx="0" cy="147163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F530C766-5096-4504-97DB-BBEFDC233F8E}"/>
              </a:ext>
            </a:extLst>
          </p:cNvPr>
          <p:cNvSpPr>
            <a:spLocks noChangeAspect="1"/>
          </p:cNvSpPr>
          <p:nvPr/>
        </p:nvSpPr>
        <p:spPr>
          <a:xfrm>
            <a:off x="6681863" y="2939765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7F03FE-505A-4A26-A8C5-683D40C46442}"/>
              </a:ext>
            </a:extLst>
          </p:cNvPr>
          <p:cNvSpPr>
            <a:spLocks noChangeAspect="1"/>
          </p:cNvSpPr>
          <p:nvPr/>
        </p:nvSpPr>
        <p:spPr>
          <a:xfrm>
            <a:off x="3093623" y="3605779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6293C69-335A-42EA-9DBE-99C7FB6FEA3E}"/>
              </a:ext>
            </a:extLst>
          </p:cNvPr>
          <p:cNvSpPr>
            <a:spLocks noChangeAspect="1"/>
          </p:cNvSpPr>
          <p:nvPr/>
        </p:nvSpPr>
        <p:spPr>
          <a:xfrm>
            <a:off x="4704468" y="3910400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9E1FD7-02B7-4A4F-AC19-86AC0EDA4C0B}"/>
              </a:ext>
            </a:extLst>
          </p:cNvPr>
          <p:cNvSpPr>
            <a:spLocks noChangeAspect="1"/>
          </p:cNvSpPr>
          <p:nvPr/>
        </p:nvSpPr>
        <p:spPr>
          <a:xfrm>
            <a:off x="6094237" y="3910400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14F78E2-8F05-45FA-8361-8EA7555ECC6C}"/>
              </a:ext>
            </a:extLst>
          </p:cNvPr>
          <p:cNvSpPr>
            <a:spLocks noChangeAspect="1"/>
          </p:cNvSpPr>
          <p:nvPr/>
        </p:nvSpPr>
        <p:spPr>
          <a:xfrm>
            <a:off x="7512728" y="3910400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568323-D779-4CE5-831C-151EE78692E8}"/>
              </a:ext>
            </a:extLst>
          </p:cNvPr>
          <p:cNvCxnSpPr>
            <a:cxnSpLocks/>
          </p:cNvCxnSpPr>
          <p:nvPr/>
        </p:nvCxnSpPr>
        <p:spPr>
          <a:xfrm flipV="1">
            <a:off x="7586528" y="4058001"/>
            <a:ext cx="0" cy="135263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929DD68-6D44-4A82-BF57-E0404823FFD4}"/>
              </a:ext>
            </a:extLst>
          </p:cNvPr>
          <p:cNvCxnSpPr>
            <a:cxnSpLocks/>
          </p:cNvCxnSpPr>
          <p:nvPr/>
        </p:nvCxnSpPr>
        <p:spPr>
          <a:xfrm flipV="1">
            <a:off x="6166091" y="4058001"/>
            <a:ext cx="0" cy="135263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94D4297-9A46-4E58-9C89-98C9B52678D6}"/>
              </a:ext>
            </a:extLst>
          </p:cNvPr>
          <p:cNvCxnSpPr>
            <a:cxnSpLocks/>
          </p:cNvCxnSpPr>
          <p:nvPr/>
        </p:nvCxnSpPr>
        <p:spPr>
          <a:xfrm flipV="1">
            <a:off x="4784370" y="4058001"/>
            <a:ext cx="0" cy="135263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DD6D3B7-4491-4ABF-B956-075B424D3A82}"/>
              </a:ext>
            </a:extLst>
          </p:cNvPr>
          <p:cNvCxnSpPr>
            <a:cxnSpLocks/>
          </p:cNvCxnSpPr>
          <p:nvPr/>
        </p:nvCxnSpPr>
        <p:spPr>
          <a:xfrm>
            <a:off x="4344246" y="1676400"/>
            <a:ext cx="0" cy="54275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847542E3-FCDD-40EA-A3FC-CEA376A44F27}"/>
              </a:ext>
            </a:extLst>
          </p:cNvPr>
          <p:cNvSpPr>
            <a:spLocks noChangeAspect="1"/>
          </p:cNvSpPr>
          <p:nvPr/>
        </p:nvSpPr>
        <p:spPr>
          <a:xfrm>
            <a:off x="4269914" y="2144827"/>
            <a:ext cx="148664" cy="14866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5C06143-3E19-484F-B22E-7C586233E4A7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8751258" y="3594668"/>
            <a:ext cx="1062804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B92E3DBF-6110-4BE7-9586-96F1CAA64BB0}"/>
              </a:ext>
            </a:extLst>
          </p:cNvPr>
          <p:cNvSpPr>
            <a:spLocks noChangeAspect="1"/>
          </p:cNvSpPr>
          <p:nvPr/>
        </p:nvSpPr>
        <p:spPr>
          <a:xfrm>
            <a:off x="8603658" y="3520868"/>
            <a:ext cx="147600" cy="14760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1CA83F5-4F4F-49A0-BB4D-0BC667C206A7}"/>
              </a:ext>
            </a:extLst>
          </p:cNvPr>
          <p:cNvSpPr txBox="1"/>
          <p:nvPr/>
        </p:nvSpPr>
        <p:spPr>
          <a:xfrm>
            <a:off x="4020160" y="1380196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GPIO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53AA4D-DC1E-4CA1-9835-0D374591124F}"/>
              </a:ext>
            </a:extLst>
          </p:cNvPr>
          <p:cNvSpPr txBox="1"/>
          <p:nvPr/>
        </p:nvSpPr>
        <p:spPr>
          <a:xfrm>
            <a:off x="9134191" y="3263332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GPIO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72B427-2BAF-4340-A12B-10FCCC12FB12}"/>
              </a:ext>
            </a:extLst>
          </p:cNvPr>
          <p:cNvSpPr txBox="1"/>
          <p:nvPr/>
        </p:nvSpPr>
        <p:spPr>
          <a:xfrm>
            <a:off x="9134191" y="358409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AB33E0-03AC-4B34-9C33-59DD512D6079}"/>
              </a:ext>
            </a:extLst>
          </p:cNvPr>
          <p:cNvSpPr txBox="1"/>
          <p:nvPr/>
        </p:nvSpPr>
        <p:spPr>
          <a:xfrm>
            <a:off x="7536178" y="5114354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UART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0AD4CF6-66E9-4F4F-BC20-2D6E4E5C81F6}"/>
              </a:ext>
            </a:extLst>
          </p:cNvPr>
          <p:cNvSpPr txBox="1"/>
          <p:nvPr/>
        </p:nvSpPr>
        <p:spPr>
          <a:xfrm>
            <a:off x="6129062" y="511435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2</a:t>
            </a: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A81F23-5754-4A12-B62B-6992E3BEC739}"/>
              </a:ext>
            </a:extLst>
          </p:cNvPr>
          <p:cNvSpPr txBox="1"/>
          <p:nvPr/>
        </p:nvSpPr>
        <p:spPr>
          <a:xfrm>
            <a:off x="4745655" y="5114354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PWM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F835084-9194-45F2-AAB5-9EA022F76836}"/>
              </a:ext>
            </a:extLst>
          </p:cNvPr>
          <p:cNvSpPr txBox="1"/>
          <p:nvPr/>
        </p:nvSpPr>
        <p:spPr>
          <a:xfrm>
            <a:off x="6724167" y="1450647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nalog</a:t>
            </a:r>
            <a:endParaRPr lang="en-US" sz="2000" b="1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E31A85A-58D7-4087-919E-246E205DAD3F}"/>
              </a:ext>
            </a:extLst>
          </p:cNvPr>
          <p:cNvSpPr txBox="1"/>
          <p:nvPr/>
        </p:nvSpPr>
        <p:spPr>
          <a:xfrm>
            <a:off x="1562212" y="3320813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</a:t>
            </a:r>
          </a:p>
        </p:txBody>
      </p:sp>
    </p:spTree>
    <p:extLst>
      <p:ext uri="{BB962C8B-B14F-4D97-AF65-F5344CB8AC3E}">
        <p14:creationId xmlns:p14="http://schemas.microsoft.com/office/powerpoint/2010/main" val="353142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Aharoni</vt:lpstr>
      <vt:lpstr>Arial</vt:lpstr>
      <vt:lpstr>Britannic Bold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Jelly fish</cp:lastModifiedBy>
  <cp:revision>4</cp:revision>
  <dcterms:created xsi:type="dcterms:W3CDTF">2018-10-26T07:41:02Z</dcterms:created>
  <dcterms:modified xsi:type="dcterms:W3CDTF">2018-10-26T08:08:35Z</dcterms:modified>
</cp:coreProperties>
</file>