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A32"/>
    <a:srgbClr val="8EC31F"/>
    <a:srgbClr val="87D382"/>
    <a:srgbClr val="51596B"/>
    <a:srgbClr val="006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61" d="100"/>
          <a:sy n="61" d="100"/>
        </p:scale>
        <p:origin x="19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uzzer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2492" b="-122"/>
          <a:stretch>
            <a:fillRect/>
          </a:stretch>
        </p:blipFill>
        <p:spPr>
          <a:xfrm>
            <a:off x="8167687" y="1661509"/>
            <a:ext cx="2273935" cy="2575560"/>
          </a:xfrm>
          <a:prstGeom prst="rect">
            <a:avLst/>
          </a:prstGeom>
        </p:spPr>
      </p:pic>
      <p:pic>
        <p:nvPicPr>
          <p:cNvPr id="8" name="图片 7" descr="LEDButton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6136" y="4149805"/>
            <a:ext cx="4075430" cy="2014220"/>
          </a:xfrm>
          <a:prstGeom prst="rect">
            <a:avLst/>
          </a:prstGeom>
        </p:spPr>
      </p:pic>
      <p:pic>
        <p:nvPicPr>
          <p:cNvPr id="12" name="图片 11" descr="Relay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07" y="4482526"/>
            <a:ext cx="3000375" cy="1410970"/>
          </a:xfrm>
          <a:prstGeom prst="rect">
            <a:avLst/>
          </a:prstGeom>
        </p:spPr>
      </p:pic>
      <p:pic>
        <p:nvPicPr>
          <p:cNvPr id="13" name="图片 12" descr="Servo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6147" y="4307920"/>
            <a:ext cx="2263775" cy="1697990"/>
          </a:xfrm>
          <a:prstGeom prst="rect">
            <a:avLst/>
          </a:prstGeom>
        </p:spPr>
      </p:pic>
      <p:pic>
        <p:nvPicPr>
          <p:cNvPr id="15" name="图片 14" descr="101020011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724" t="25741" r="38929" b="22614"/>
          <a:stretch>
            <a:fillRect/>
          </a:stretch>
        </p:blipFill>
        <p:spPr>
          <a:xfrm>
            <a:off x="5742467" y="2103159"/>
            <a:ext cx="2432365" cy="1702257"/>
          </a:xfrm>
          <a:prstGeom prst="rect">
            <a:avLst/>
          </a:prstGeom>
        </p:spPr>
      </p:pic>
      <p:pic>
        <p:nvPicPr>
          <p:cNvPr id="16" name="图片 15" descr="101020132 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206" t="23786" r="47382" b="15196"/>
          <a:stretch>
            <a:fillRect/>
          </a:stretch>
        </p:blipFill>
        <p:spPr>
          <a:xfrm>
            <a:off x="9842342" y="4149805"/>
            <a:ext cx="2162175" cy="1963420"/>
          </a:xfrm>
          <a:prstGeom prst="rect">
            <a:avLst/>
          </a:prstGeom>
        </p:spPr>
      </p:pic>
      <p:pic>
        <p:nvPicPr>
          <p:cNvPr id="17" name="图片 16" descr="front (1)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999" y="1579960"/>
            <a:ext cx="3426460" cy="2569845"/>
          </a:xfrm>
          <a:prstGeom prst="rect">
            <a:avLst/>
          </a:prstGeom>
        </p:spPr>
      </p:pic>
      <p:pic>
        <p:nvPicPr>
          <p:cNvPr id="19" name="图片 18" descr="httpsstatics3.seeedstudio.comseeedfile2018-07bazaar881116_2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-253126" y="1460282"/>
            <a:ext cx="2903855" cy="2144395"/>
          </a:xfrm>
          <a:prstGeom prst="rect">
            <a:avLst/>
          </a:prstGeom>
        </p:spPr>
      </p:pic>
      <p:pic>
        <p:nvPicPr>
          <p:cNvPr id="20" name="图片 19" descr="httpsstatics3.seeedstudio.comseeedfile2018-07bazaar881134_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9735022" y="1315007"/>
            <a:ext cx="2752725" cy="2032635"/>
          </a:xfrm>
          <a:prstGeom prst="rect">
            <a:avLst/>
          </a:prstGeom>
        </p:spPr>
      </p:pic>
      <p:pic>
        <p:nvPicPr>
          <p:cNvPr id="21" name="图片 20" descr="未标题-2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08" t="14879" r="26400" b="14431"/>
          <a:stretch>
            <a:fillRect/>
          </a:stretch>
        </p:blipFill>
        <p:spPr>
          <a:xfrm rot="5400000">
            <a:off x="8293417" y="4126310"/>
            <a:ext cx="1973580" cy="202057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7780" y="-635"/>
            <a:ext cx="12136120" cy="6881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副标题 23"/>
          <p:cNvSpPr>
            <a:spLocks noGrp="1"/>
          </p:cNvSpPr>
          <p:nvPr>
            <p:ph type="subTitle" idx="1"/>
          </p:nvPr>
        </p:nvSpPr>
        <p:spPr>
          <a:xfrm>
            <a:off x="3018790" y="186056"/>
            <a:ext cx="5667375" cy="892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000" b="1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Yu Gothic UI Semibold" panose="020B0700000000000000" charset="-128"/>
              </a:rPr>
              <a:t>Grove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Yu Gothic UI Semibold</vt:lpstr>
      <vt:lpstr>Arial</vt:lpstr>
      <vt:lpstr>Calibri</vt:lpstr>
      <vt:lpstr>Calibri Light</vt:lpstr>
      <vt:lpstr>Office 主题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YUKI</dc:creator>
  <cp:lastModifiedBy>Xiaoxi Zhu</cp:lastModifiedBy>
  <cp:revision>4</cp:revision>
  <dcterms:created xsi:type="dcterms:W3CDTF">2019-01-24T01:31:27Z</dcterms:created>
  <dcterms:modified xsi:type="dcterms:W3CDTF">2019-02-03T05:44:41Z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