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buzzer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2492" b="-122"/>
          <a:stretch>
            <a:fillRect/>
          </a:stretch>
        </p:blipFill>
        <p:spPr>
          <a:xfrm>
            <a:off x="8189595" y="2581275"/>
            <a:ext cx="2273935" cy="2575560"/>
          </a:xfrm>
          <a:prstGeom prst="rect">
            <a:avLst/>
          </a:prstGeom>
        </p:spPr>
      </p:pic>
      <p:pic>
        <p:nvPicPr>
          <p:cNvPr id="8" name="图片 7" descr="LEDButton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6020" y="4768215"/>
            <a:ext cx="4075430" cy="2014220"/>
          </a:xfrm>
          <a:prstGeom prst="rect">
            <a:avLst/>
          </a:prstGeom>
        </p:spPr>
      </p:pic>
      <p:pic>
        <p:nvPicPr>
          <p:cNvPr id="12" name="图片 11" descr="Relay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065" y="5069840"/>
            <a:ext cx="3000375" cy="1410970"/>
          </a:xfrm>
          <a:prstGeom prst="rect">
            <a:avLst/>
          </a:prstGeom>
        </p:spPr>
      </p:pic>
      <p:pic>
        <p:nvPicPr>
          <p:cNvPr id="13" name="图片 12" descr="Servo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9815" y="4768215"/>
            <a:ext cx="2263775" cy="1697990"/>
          </a:xfrm>
          <a:prstGeom prst="rect">
            <a:avLst/>
          </a:prstGeom>
        </p:spPr>
      </p:pic>
      <p:pic>
        <p:nvPicPr>
          <p:cNvPr id="15" name="图片 14" descr="101020011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5724" t="25741" r="38929" b="22614"/>
          <a:stretch>
            <a:fillRect/>
          </a:stretch>
        </p:blipFill>
        <p:spPr>
          <a:xfrm>
            <a:off x="6139815" y="3059430"/>
            <a:ext cx="2322830" cy="1625600"/>
          </a:xfrm>
          <a:prstGeom prst="rect">
            <a:avLst/>
          </a:prstGeom>
        </p:spPr>
      </p:pic>
      <p:pic>
        <p:nvPicPr>
          <p:cNvPr id="16" name="图片 15" descr="101020132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206" t="23786" r="47382" b="15196"/>
          <a:stretch>
            <a:fillRect/>
          </a:stretch>
        </p:blipFill>
        <p:spPr>
          <a:xfrm>
            <a:off x="9836150" y="4685030"/>
            <a:ext cx="2162175" cy="1963420"/>
          </a:xfrm>
          <a:prstGeom prst="rect">
            <a:avLst/>
          </a:prstGeom>
        </p:spPr>
      </p:pic>
      <p:pic>
        <p:nvPicPr>
          <p:cNvPr id="17" name="图片 16" descr="front (1)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5560" y="2586990"/>
            <a:ext cx="3426460" cy="2569845"/>
          </a:xfrm>
          <a:prstGeom prst="rect">
            <a:avLst/>
          </a:prstGeom>
        </p:spPr>
      </p:pic>
      <p:pic>
        <p:nvPicPr>
          <p:cNvPr id="19" name="图片 18" descr="httpsstatics3.seeedstudio.comseeedfile2018-07bazaar881116_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-240665" y="2395220"/>
            <a:ext cx="2903855" cy="2144395"/>
          </a:xfrm>
          <a:prstGeom prst="rect">
            <a:avLst/>
          </a:prstGeom>
        </p:spPr>
      </p:pic>
      <p:pic>
        <p:nvPicPr>
          <p:cNvPr id="20" name="图片 19" descr="httpsstatics3.seeedstudio.comseeedfile2018-07bazaar881134_2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9717405" y="2375535"/>
            <a:ext cx="2752725" cy="2032635"/>
          </a:xfrm>
          <a:prstGeom prst="rect">
            <a:avLst/>
          </a:prstGeom>
        </p:spPr>
      </p:pic>
      <p:pic>
        <p:nvPicPr>
          <p:cNvPr id="21" name="图片 20" descr="未标题-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808" t="14879" r="26400" b="14431"/>
          <a:stretch>
            <a:fillRect/>
          </a:stretch>
        </p:blipFill>
        <p:spPr>
          <a:xfrm rot="5400000">
            <a:off x="8339455" y="4651375"/>
            <a:ext cx="1973580" cy="202057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7780" y="-635"/>
            <a:ext cx="12136120" cy="6881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副标题 23"/>
          <p:cNvSpPr>
            <a:spLocks noGrp="1"/>
          </p:cNvSpPr>
          <p:nvPr>
            <p:ph type="subTitle" idx="1"/>
          </p:nvPr>
        </p:nvSpPr>
        <p:spPr>
          <a:xfrm>
            <a:off x="3557905" y="1122680"/>
            <a:ext cx="5667375" cy="8928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6000" b="1">
                <a:ln/>
                <a:solidFill>
                  <a:srgbClr val="0060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Yu Gothic UI Semibold" panose="020B0700000000000000" charset="-128"/>
              </a:rPr>
              <a:t>Grove System</a:t>
            </a:r>
            <a:endParaRPr lang="en-US" altLang="zh-CN" sz="6000" b="1">
              <a:ln/>
              <a:solidFill>
                <a:srgbClr val="0060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Microsoft JhengHei</vt:lpstr>
      <vt:lpstr>Microsoft JhengHei Light</vt:lpstr>
      <vt:lpstr>Microsoft YaHei UI</vt:lpstr>
      <vt:lpstr>Yu Gothic UI</vt:lpstr>
      <vt:lpstr>Yu Gothic UI Semibold</vt:lpstr>
      <vt:lpstr>Bahnschrift</vt:lpstr>
      <vt:lpstr>Yu Gothic UI Semilight</vt:lpstr>
      <vt:lpstr>Bahnschrift Light</vt:lpstr>
      <vt:lpstr>Gadugi</vt:lpstr>
      <vt:lpstr>Lucida Console</vt:lpstr>
      <vt:lpstr>MV Boli</vt:lpstr>
      <vt:lpstr>Segoe UI Black</vt:lpstr>
      <vt:lpstr>Bahnschrift Light SemiCondensed</vt:lpstr>
      <vt:lpstr>Bahnschrift Condensed</vt:lpstr>
      <vt:lpstr>Cambria</vt:lpstr>
      <vt:lpstr>Cambria Math</vt:lpstr>
      <vt:lpstr>Lucida Sans Unicode</vt:lpstr>
      <vt:lpstr>Microsoft PhagsPa</vt:lpstr>
      <vt:lpstr>Segoe Print</vt:lpstr>
      <vt:lpstr>Corbel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YUKI</dc:creator>
  <cp:lastModifiedBy>YUKI</cp:lastModifiedBy>
  <cp:revision>1</cp:revision>
  <dcterms:created xsi:type="dcterms:W3CDTF">2019-01-24T01:31:27Z</dcterms:created>
  <dcterms:modified xsi:type="dcterms:W3CDTF">2019-01-24T02:53:25Z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