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2D4D-A842-4D77-AFF1-70541B2C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49085-8268-4EBD-BCAC-AB712492D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86EAB-8AE6-48DB-B1FA-A744015C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B2F-B7DA-4329-A8EF-E0FC19A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9DB9F-07FB-4BC5-B453-7471797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558A-238F-4136-A847-1044A597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99BAB-EE5D-4341-915F-B8CD60DD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BB67F-0455-433A-B705-685CB04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817D4-B9DC-4EB9-B930-80D56BA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3DA1B-1468-442F-A2B7-D2FFF772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15646-3F3D-434C-9E0B-185CE7CA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7E5D1-5F9A-453B-8972-D0835FD9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0A643-C596-43BA-8746-92C50882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602D2-78DA-47A3-B158-7FD0F44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CB1E-9873-4000-9C1E-0132BBE8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39BDC-882C-4087-AE40-D44406F9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35882-218F-4AC5-AF50-79A82B20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2A000-7EA1-4E0B-972C-09D139C8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F51CE-7C51-4FA8-A40B-30378CA7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13F2B-ECDE-435F-ADB5-749FCBE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6074-61A0-42A9-9DE9-A775BD8A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8391A-57CD-4BC7-8A91-708658F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6F68-E5FC-4864-9E3B-75CCF4B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CCA5-B2B3-4C43-823F-AAA8AE7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A4C6-D388-4029-A9DF-03B5468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14A6-B0B2-4EFC-9082-F1FD5CEA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56128-0CCB-460A-80EC-52E38D212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C1230-0027-44BC-B91A-0E35937D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A120D-62F3-4014-AFDB-BA8EF2E0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51920-AF95-4099-B7CE-91B5076B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28FEA-E2CD-47B6-ADB3-2193D420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ACCB-A3DB-4BD6-9CEC-8D634C9A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1DDA1-69A5-4245-B818-67CA9281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CD573-FC45-40D9-A5AE-C0245232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21745-667A-4982-B842-5FD3EC041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A43F1-1B2B-45C1-A850-0B4B1216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260A-FDC9-4A22-A1A9-2BA5AB14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E3554-15BA-482A-BDB0-49244052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ECB2C-B10E-4A66-A47A-9EF0C17E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3F14-CEF4-499A-BAA6-31B64EC6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F8AB5-6BE9-4FFA-8ED0-3D437E3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D32FE-DD9D-4C36-B00A-1FB81B4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0295A-4568-4A83-9F00-6823B706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33CF5-267C-4CAA-A161-7254F50F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BE23F-4335-44F3-95B9-56AFA6F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544AE-3507-48E7-B3CF-66B826D1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0E98-D396-494C-BAF6-A5E9B31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3291-958C-44D8-AC8B-1F522A99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73C2D-563E-48AD-A193-FCB3E9C7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CEFDE-F089-43CA-86AF-6CFD5385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0B0D8-A1FC-436E-A7BB-BC02A626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AE0D0-7AF5-4E9E-9507-C032D5CA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15A2-1916-4AB5-A9EE-35E50D66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870D1-50E3-461A-B28E-BCB2DC63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2045A-FA1C-4899-9B52-3F405CA0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A8880-9CBB-4204-8F93-815D6E40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FA080-18EF-4648-A513-4F8D2E4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7E02D-DE80-4DA4-A112-EFF3F69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B7D49-A829-4184-8532-B27265FB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83361-AD07-4ED2-ABF4-00B2EEC1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95708-C762-4952-98AD-88ABCEE45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D4309-C9E4-47AE-BEB3-66A64CEE8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EB65A-9D89-4F87-8554-924719C70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C2BA66-FB65-4BB8-8998-E2143EF5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88" y="1575456"/>
            <a:ext cx="4098719" cy="3857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723055-D5EA-4E66-80BA-2E160AE9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76" y="1628481"/>
            <a:ext cx="4572000" cy="34290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0401A2-7574-4752-8632-89EC7339B2F6}"/>
              </a:ext>
            </a:extLst>
          </p:cNvPr>
          <p:cNvCxnSpPr>
            <a:cxnSpLocks/>
          </p:cNvCxnSpPr>
          <p:nvPr/>
        </p:nvCxnSpPr>
        <p:spPr>
          <a:xfrm>
            <a:off x="8559537" y="4345084"/>
            <a:ext cx="0" cy="7465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85A810-C8D0-4D47-AD95-F5D52B3E08B1}"/>
              </a:ext>
            </a:extLst>
          </p:cNvPr>
          <p:cNvCxnSpPr>
            <a:cxnSpLocks/>
          </p:cNvCxnSpPr>
          <p:nvPr/>
        </p:nvCxnSpPr>
        <p:spPr>
          <a:xfrm>
            <a:off x="8365126" y="4343852"/>
            <a:ext cx="0" cy="7150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343183-D3E4-4CED-8A15-7FC806A29E5C}"/>
              </a:ext>
            </a:extLst>
          </p:cNvPr>
          <p:cNvCxnSpPr/>
          <p:nvPr/>
        </p:nvCxnSpPr>
        <p:spPr>
          <a:xfrm>
            <a:off x="4517012" y="3968684"/>
            <a:ext cx="0" cy="6221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DBEE049-73B6-4B18-BF7D-44AD1D47DA27}"/>
              </a:ext>
            </a:extLst>
          </p:cNvPr>
          <p:cNvSpPr txBox="1"/>
          <p:nvPr/>
        </p:nvSpPr>
        <p:spPr>
          <a:xfrm>
            <a:off x="3063120" y="4537542"/>
            <a:ext cx="2841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SIG for both </a:t>
            </a:r>
          </a:p>
          <a:p>
            <a:pPr algn="ctr"/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Transmitter and Receiver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B4E76-AC9E-4ACE-A7F0-A405332E0DA0}"/>
              </a:ext>
            </a:extLst>
          </p:cNvPr>
          <p:cNvSpPr txBox="1"/>
          <p:nvPr/>
        </p:nvSpPr>
        <p:spPr>
          <a:xfrm>
            <a:off x="6917370" y="4832734"/>
            <a:ext cx="1470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rig for </a:t>
            </a:r>
          </a:p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Transmitter</a:t>
            </a:r>
            <a:r>
              <a:rPr lang="en-US" sz="2000"/>
              <a:t> 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6C40AB-44B5-4A74-AC9D-E4247E2FDE10}"/>
              </a:ext>
            </a:extLst>
          </p:cNvPr>
          <p:cNvSpPr txBox="1"/>
          <p:nvPr/>
        </p:nvSpPr>
        <p:spPr>
          <a:xfrm>
            <a:off x="9096020" y="4842259"/>
            <a:ext cx="1112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Echo for </a:t>
            </a:r>
          </a:p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Receiver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388E7A-624F-4052-9FBA-5964523F48F3}"/>
              </a:ext>
            </a:extLst>
          </p:cNvPr>
          <p:cNvSpPr txBox="1"/>
          <p:nvPr/>
        </p:nvSpPr>
        <p:spPr>
          <a:xfrm>
            <a:off x="2627871" y="1797398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Grove - Ultrasonic Distance Sensor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386DC1-186D-4E0C-951C-9DE844FE58BB}"/>
              </a:ext>
            </a:extLst>
          </p:cNvPr>
          <p:cNvSpPr txBox="1"/>
          <p:nvPr/>
        </p:nvSpPr>
        <p:spPr>
          <a:xfrm>
            <a:off x="8020254" y="179739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HC-SR04</a:t>
            </a:r>
            <a:endParaRPr lang="en-US" sz="2000" b="1">
              <a:solidFill>
                <a:schemeClr val="accent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05956A-D4B7-4E01-8094-C8D822BAEA36}"/>
              </a:ext>
            </a:extLst>
          </p:cNvPr>
          <p:cNvCxnSpPr>
            <a:cxnSpLocks/>
          </p:cNvCxnSpPr>
          <p:nvPr/>
        </p:nvCxnSpPr>
        <p:spPr>
          <a:xfrm flipV="1">
            <a:off x="8550011" y="5044377"/>
            <a:ext cx="536838" cy="20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CC4D67-9016-48D8-A036-92AC37BC7B23}"/>
              </a:ext>
            </a:extLst>
          </p:cNvPr>
          <p:cNvCxnSpPr>
            <a:cxnSpLocks/>
          </p:cNvCxnSpPr>
          <p:nvPr/>
        </p:nvCxnSpPr>
        <p:spPr>
          <a:xfrm flipH="1">
            <a:off x="7859137" y="5044377"/>
            <a:ext cx="5041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6</cp:revision>
  <dcterms:created xsi:type="dcterms:W3CDTF">2019-05-20T01:53:48Z</dcterms:created>
  <dcterms:modified xsi:type="dcterms:W3CDTF">2019-05-20T03:00:11Z</dcterms:modified>
</cp:coreProperties>
</file>