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131" autoAdjust="0"/>
  </p:normalViewPr>
  <p:slideViewPr>
    <p:cSldViewPr snapToGrid="0">
      <p:cViewPr>
        <p:scale>
          <a:sx n="88" d="100"/>
          <a:sy n="88" d="100"/>
        </p:scale>
        <p:origin x="28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19DD24-292F-497B-8FA7-525EF361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60" y="-476225"/>
            <a:ext cx="6364344" cy="477325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7" y="318900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74" y="1598391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94" y="1593107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54" y="3204802"/>
            <a:ext cx="476250" cy="47625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7" y="1515506"/>
            <a:ext cx="476250" cy="496353"/>
          </a:xfrm>
          <a:prstGeom prst="rect">
            <a:avLst/>
          </a:prstGeom>
        </p:spPr>
      </p:pic>
      <p:sp>
        <p:nvSpPr>
          <p:cNvPr id="70" name="椭圆 69">
            <a:extLst>
              <a:ext uri="{FF2B5EF4-FFF2-40B4-BE49-F238E27FC236}">
                <a16:creationId xmlns:a16="http://schemas.microsoft.com/office/drawing/2014/main" id="{61CF0BF8-87E1-47F4-9ADD-375716B7CC6D}"/>
              </a:ext>
            </a:extLst>
          </p:cNvPr>
          <p:cNvSpPr>
            <a:spLocks noChangeAspect="1"/>
          </p:cNvSpPr>
          <p:nvPr/>
        </p:nvSpPr>
        <p:spPr>
          <a:xfrm>
            <a:off x="6532223" y="1551774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02013BF-DA8B-4B48-AC65-CFBBBFCF66C9}"/>
              </a:ext>
            </a:extLst>
          </p:cNvPr>
          <p:cNvGrpSpPr/>
          <p:nvPr/>
        </p:nvGrpSpPr>
        <p:grpSpPr>
          <a:xfrm>
            <a:off x="2753696" y="4043592"/>
            <a:ext cx="4914027" cy="379271"/>
            <a:chOff x="3580573" y="4214536"/>
            <a:chExt cx="4914027" cy="3792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1C0A0C-C039-423C-A515-A9BDBADCF5E6}"/>
                </a:ext>
              </a:extLst>
            </p:cNvPr>
            <p:cNvSpPr txBox="1"/>
            <p:nvPr/>
          </p:nvSpPr>
          <p:spPr>
            <a:xfrm>
              <a:off x="3831214" y="4214536"/>
              <a:ext cx="4663386" cy="37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600" b="1">
                  <a:solidFill>
                    <a:schemeClr val="accent1"/>
                  </a:solidFill>
                  <a:latin typeface="Leelawadee UI" panose="020B0502040204020203" pitchFamily="34" charset="-34"/>
                  <a:ea typeface="Microsoft JhengHei Light" panose="020B0304030504040204" pitchFamily="34" charset="-120"/>
                  <a:cs typeface="Leelawadee UI" panose="020B0502040204020203" pitchFamily="34" charset="-34"/>
                </a:rPr>
                <a:t>W600 Module</a:t>
              </a:r>
              <a:endParaRPr lang="en-US" sz="1600" b="1" dirty="0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endParaRP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5C47804F-3B67-460D-927E-2B16567B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573" y="4289036"/>
              <a:ext cx="266700" cy="26670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DC7625-C48A-49A0-9FDB-069A12C25A15}"/>
              </a:ext>
            </a:extLst>
          </p:cNvPr>
          <p:cNvGrpSpPr/>
          <p:nvPr/>
        </p:nvGrpSpPr>
        <p:grpSpPr>
          <a:xfrm>
            <a:off x="2753696" y="4872772"/>
            <a:ext cx="6121085" cy="699872"/>
            <a:chOff x="3586333" y="4978866"/>
            <a:chExt cx="6121085" cy="699872"/>
          </a:xfrm>
        </p:grpSpPr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1D62277-A158-420E-A4DB-926CC838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333" y="5032086"/>
              <a:ext cx="266700" cy="266700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E1B8D0C-13E9-438C-80EB-9999FF93EBFC}"/>
                </a:ext>
              </a:extLst>
            </p:cNvPr>
            <p:cNvSpPr txBox="1"/>
            <p:nvPr/>
          </p:nvSpPr>
          <p:spPr>
            <a:xfrm>
              <a:off x="3851000" y="4978866"/>
              <a:ext cx="5856418" cy="699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600" b="1">
                  <a:solidFill>
                    <a:schemeClr val="accent1"/>
                  </a:solidFill>
                  <a:latin typeface="Leelawadee UI" panose="020B0502040204020203" pitchFamily="34" charset="-34"/>
                  <a:ea typeface="Microsoft JhengHei Light" panose="020B0304030504040204" pitchFamily="34" charset="-120"/>
                  <a:cs typeface="Leelawadee UI" panose="020B0502040204020203" pitchFamily="34" charset="-34"/>
                </a:rPr>
                <a:t>Config Button: </a:t>
              </a:r>
            </a:p>
            <a:p>
              <a:pPr>
                <a:lnSpc>
                  <a:spcPts val="2500"/>
                </a:lnSpc>
              </a:pPr>
              <a:r>
                <a:rPr lang="en-GB" sz="1600">
                  <a:latin typeface="Arial" panose="020B0604020202020204" pitchFamily="34" charset="0"/>
                  <a:ea typeface="Microsoft JhengHei Light" panose="020B0304030504040204" pitchFamily="34" charset="-120"/>
                  <a:cs typeface="Arial" panose="020B0604020202020204" pitchFamily="34" charset="0"/>
                </a:rPr>
                <a:t>Configure network connection or disconnect</a:t>
              </a:r>
              <a:endParaRPr lang="en-US" sz="1600" dirty="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AF8EEC-E75C-4051-91D7-A432A36AD9EA}"/>
              </a:ext>
            </a:extLst>
          </p:cNvPr>
          <p:cNvGrpSpPr/>
          <p:nvPr/>
        </p:nvGrpSpPr>
        <p:grpSpPr>
          <a:xfrm>
            <a:off x="6487114" y="4070340"/>
            <a:ext cx="6107059" cy="699872"/>
            <a:chOff x="600082" y="3040781"/>
            <a:chExt cx="6107059" cy="699872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3C01DDD5-0B3C-411F-A584-45BF9F25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82" y="3120845"/>
              <a:ext cx="266700" cy="266700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C6347CD-8E81-4475-B2D5-5086D62B1085}"/>
                </a:ext>
              </a:extLst>
            </p:cNvPr>
            <p:cNvSpPr txBox="1"/>
            <p:nvPr/>
          </p:nvSpPr>
          <p:spPr>
            <a:xfrm>
              <a:off x="850723" y="3040781"/>
              <a:ext cx="5856418" cy="699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600" b="1">
                  <a:solidFill>
                    <a:schemeClr val="accent1"/>
                  </a:solidFill>
                  <a:latin typeface="Leelawadee UI" panose="020B0502040204020203" pitchFamily="34" charset="-34"/>
                  <a:ea typeface="Microsoft JhengHei Light" panose="020B0304030504040204" pitchFamily="34" charset="-120"/>
                  <a:cs typeface="Leelawadee UI" panose="020B0502040204020203" pitchFamily="34" charset="-34"/>
                </a:rPr>
                <a:t>Reset Button: </a:t>
              </a:r>
            </a:p>
            <a:p>
              <a:pPr>
                <a:lnSpc>
                  <a:spcPts val="2500"/>
                </a:lnSpc>
              </a:pPr>
              <a:r>
                <a:rPr lang="en-GB" sz="1400">
                  <a:latin typeface="Arial" panose="020B0604020202020204" pitchFamily="34" charset="0"/>
                  <a:ea typeface="Microsoft JhengHei Light" panose="020B0304030504040204" pitchFamily="34" charset="-120"/>
                  <a:cs typeface="Arial" panose="020B0604020202020204" pitchFamily="34" charset="0"/>
                </a:rPr>
                <a:t>Reset the W600 chip</a:t>
              </a:r>
              <a:endParaRPr lang="en-US" sz="1400" dirty="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8D337095-871D-4FEF-81CD-23F217DDE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02" y="4944464"/>
            <a:ext cx="266700" cy="2667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054C9C-BE05-466D-BB69-F79785FAC290}"/>
              </a:ext>
            </a:extLst>
          </p:cNvPr>
          <p:cNvSpPr txBox="1"/>
          <p:nvPr/>
        </p:nvSpPr>
        <p:spPr>
          <a:xfrm>
            <a:off x="3007390" y="5789794"/>
            <a:ext cx="5856418" cy="69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Grove UART: </a:t>
            </a:r>
          </a:p>
          <a:p>
            <a:pPr>
              <a:lnSpc>
                <a:spcPts val="2500"/>
              </a:lnSpc>
            </a:pPr>
            <a:r>
              <a:rPr lang="en-GB" sz="140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Soft Uart, Avr chip use D2/D3 by default/ SAMD21 chip use serial1</a:t>
            </a:r>
            <a:endParaRPr lang="en-US" sz="1400" dirty="0"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60" y="5853980"/>
            <a:ext cx="285750" cy="2857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4094EE2-73E4-4992-A4E7-5BF390C30DE4}"/>
              </a:ext>
            </a:extLst>
          </p:cNvPr>
          <p:cNvSpPr txBox="1"/>
          <p:nvPr/>
        </p:nvSpPr>
        <p:spPr>
          <a:xfrm>
            <a:off x="8376866" y="4875253"/>
            <a:ext cx="5856418" cy="69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Reset Button: </a:t>
            </a:r>
          </a:p>
          <a:p>
            <a:pPr>
              <a:lnSpc>
                <a:spcPts val="2500"/>
              </a:lnSpc>
            </a:pPr>
            <a:r>
              <a:rPr lang="en-GB" sz="1400">
                <a:latin typeface="Arial" panose="020B0604020202020204" pitchFamily="34" charset="0"/>
                <a:ea typeface="Microsoft JhengHei Light" panose="020B0304030504040204" pitchFamily="34" charset="-120"/>
                <a:cs typeface="Arial" panose="020B0604020202020204" pitchFamily="34" charset="0"/>
              </a:rPr>
              <a:t>On-board wifi antenna</a:t>
            </a:r>
            <a:endParaRPr lang="en-US" sz="1400" dirty="0">
              <a:latin typeface="Arial" panose="020B0604020202020204" pitchFamily="34" charset="0"/>
              <a:ea typeface="Microsoft JhengHei Light" panose="020B03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43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Leelawadee UI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108</cp:revision>
  <dcterms:created xsi:type="dcterms:W3CDTF">2018-08-02T02:20:03Z</dcterms:created>
  <dcterms:modified xsi:type="dcterms:W3CDTF">2019-04-23T06:31:27Z</dcterms:modified>
</cp:coreProperties>
</file>