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E06"/>
    <a:srgbClr val="BFBFBF"/>
    <a:srgbClr val="FFD700"/>
    <a:srgbClr val="1296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2732" autoAdjust="0"/>
  </p:normalViewPr>
  <p:slideViewPr>
    <p:cSldViewPr snapToGrid="0">
      <p:cViewPr>
        <p:scale>
          <a:sx n="88" d="100"/>
          <a:sy n="88" d="100"/>
        </p:scale>
        <p:origin x="89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9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0792860-A616-4725-B7B4-D7BB5A806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28846" y="-509431"/>
            <a:ext cx="6656832" cy="499262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4EE8234-AC47-4494-AAED-72FD59E38D96}"/>
              </a:ext>
            </a:extLst>
          </p:cNvPr>
          <p:cNvSpPr/>
          <p:nvPr/>
        </p:nvSpPr>
        <p:spPr>
          <a:xfrm>
            <a:off x="5340223" y="3956178"/>
            <a:ext cx="391886" cy="3732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CF5C8D-B479-449C-BAF7-4850F520CF74}"/>
              </a:ext>
            </a:extLst>
          </p:cNvPr>
          <p:cNvSpPr/>
          <p:nvPr/>
        </p:nvSpPr>
        <p:spPr>
          <a:xfrm>
            <a:off x="5859616" y="3956178"/>
            <a:ext cx="391886" cy="3732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010CF7-89D3-43E2-9445-B89C83E5AF0E}"/>
              </a:ext>
            </a:extLst>
          </p:cNvPr>
          <p:cNvSpPr/>
          <p:nvPr/>
        </p:nvSpPr>
        <p:spPr>
          <a:xfrm>
            <a:off x="6379008" y="3956178"/>
            <a:ext cx="391886" cy="373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2C68AD-EDEA-40BD-A6E3-4308C858D19A}"/>
              </a:ext>
            </a:extLst>
          </p:cNvPr>
          <p:cNvSpPr/>
          <p:nvPr/>
        </p:nvSpPr>
        <p:spPr>
          <a:xfrm>
            <a:off x="4820831" y="3956178"/>
            <a:ext cx="391886" cy="3732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ADECF5-60A9-4BBE-BBDB-FC898BACF16F}"/>
              </a:ext>
            </a:extLst>
          </p:cNvPr>
          <p:cNvSpPr/>
          <p:nvPr/>
        </p:nvSpPr>
        <p:spPr>
          <a:xfrm>
            <a:off x="5340223" y="4432412"/>
            <a:ext cx="391886" cy="373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18A6AB-F695-4519-BF71-D72C8A8A34F6}"/>
              </a:ext>
            </a:extLst>
          </p:cNvPr>
          <p:cNvSpPr/>
          <p:nvPr/>
        </p:nvSpPr>
        <p:spPr>
          <a:xfrm>
            <a:off x="5859616" y="4432412"/>
            <a:ext cx="391886" cy="3732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B345AA2-D4AE-47D2-8658-6E7622072FA2}"/>
              </a:ext>
            </a:extLst>
          </p:cNvPr>
          <p:cNvSpPr/>
          <p:nvPr/>
        </p:nvSpPr>
        <p:spPr>
          <a:xfrm>
            <a:off x="6379008" y="4432412"/>
            <a:ext cx="391886" cy="3732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2F1303-8C2A-4E2C-A74C-E77C63A158C0}"/>
              </a:ext>
            </a:extLst>
          </p:cNvPr>
          <p:cNvSpPr/>
          <p:nvPr/>
        </p:nvSpPr>
        <p:spPr>
          <a:xfrm>
            <a:off x="4820831" y="4432412"/>
            <a:ext cx="391886" cy="3732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B1849F1-9699-4357-9539-78B1E2F8DD51}"/>
              </a:ext>
            </a:extLst>
          </p:cNvPr>
          <p:cNvSpPr/>
          <p:nvPr/>
        </p:nvSpPr>
        <p:spPr>
          <a:xfrm>
            <a:off x="4310758" y="3946842"/>
            <a:ext cx="391886" cy="3732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20ABA0-5244-484E-974D-17706B278B4E}"/>
              </a:ext>
            </a:extLst>
          </p:cNvPr>
          <p:cNvSpPr/>
          <p:nvPr/>
        </p:nvSpPr>
        <p:spPr>
          <a:xfrm>
            <a:off x="4310758" y="4423076"/>
            <a:ext cx="391886" cy="3732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D2C18E2-80C5-4B03-A403-961DD9A4B555}"/>
              </a:ext>
            </a:extLst>
          </p:cNvPr>
          <p:cNvSpPr txBox="1"/>
          <p:nvPr/>
        </p:nvSpPr>
        <p:spPr>
          <a:xfrm>
            <a:off x="3605509" y="511392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3V3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985606F-D986-4A25-A76C-B80AA165C4D9}"/>
              </a:ext>
            </a:extLst>
          </p:cNvPr>
          <p:cNvSpPr txBox="1"/>
          <p:nvPr/>
        </p:nvSpPr>
        <p:spPr>
          <a:xfrm>
            <a:off x="4157532" y="5113925"/>
            <a:ext cx="105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SDA_3V3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A732A93-57C6-4209-9B38-1A06DB13328E}"/>
              </a:ext>
            </a:extLst>
          </p:cNvPr>
          <p:cNvSpPr txBox="1"/>
          <p:nvPr/>
        </p:nvSpPr>
        <p:spPr>
          <a:xfrm>
            <a:off x="5134944" y="511392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SCL_3V3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73DE732-49E8-4631-B3E3-BCDF777BF1B2}"/>
              </a:ext>
            </a:extLst>
          </p:cNvPr>
          <p:cNvSpPr txBox="1"/>
          <p:nvPr/>
        </p:nvSpPr>
        <p:spPr>
          <a:xfrm>
            <a:off x="5984428" y="5113925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 GPIO9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C4FFA97-DC47-407A-9426-E0914C954A56}"/>
              </a:ext>
            </a:extLst>
          </p:cNvPr>
          <p:cNvSpPr txBox="1"/>
          <p:nvPr/>
        </p:nvSpPr>
        <p:spPr>
          <a:xfrm>
            <a:off x="6860156" y="511392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GND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7843BF6-8E66-4A53-AB68-4D6DC09675CD}"/>
              </a:ext>
            </a:extLst>
          </p:cNvPr>
          <p:cNvSpPr txBox="1"/>
          <p:nvPr/>
        </p:nvSpPr>
        <p:spPr>
          <a:xfrm>
            <a:off x="3617950" y="54902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5V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F513F46-C62E-4E4E-BC19-7DBA3EEBCEBD}"/>
              </a:ext>
            </a:extLst>
          </p:cNvPr>
          <p:cNvSpPr txBox="1"/>
          <p:nvPr/>
        </p:nvSpPr>
        <p:spPr>
          <a:xfrm>
            <a:off x="4179304" y="54902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5V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FCB5063-A66D-4AF2-9CF2-893553ABB2DD}"/>
              </a:ext>
            </a:extLst>
          </p:cNvPr>
          <p:cNvSpPr txBox="1"/>
          <p:nvPr/>
        </p:nvSpPr>
        <p:spPr>
          <a:xfrm>
            <a:off x="5128715" y="549026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GND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709622C-9E1D-4458-AE51-AA2311882FD8}"/>
              </a:ext>
            </a:extLst>
          </p:cNvPr>
          <p:cNvSpPr txBox="1"/>
          <p:nvPr/>
        </p:nvSpPr>
        <p:spPr>
          <a:xfrm>
            <a:off x="6052853" y="549026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TX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6FE2B1C-0C85-4592-BD57-03BD99733500}"/>
              </a:ext>
            </a:extLst>
          </p:cNvPr>
          <p:cNvSpPr txBox="1"/>
          <p:nvPr/>
        </p:nvSpPr>
        <p:spPr>
          <a:xfrm>
            <a:off x="6872596" y="54902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RX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B1145BE-6B89-406B-B332-B9A023A314CA}"/>
              </a:ext>
            </a:extLst>
          </p:cNvPr>
          <p:cNvSpPr/>
          <p:nvPr/>
        </p:nvSpPr>
        <p:spPr>
          <a:xfrm>
            <a:off x="6895309" y="3948396"/>
            <a:ext cx="391886" cy="3732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C0EDC1A-CD12-4138-87C9-5FB915ADAAA9}"/>
              </a:ext>
            </a:extLst>
          </p:cNvPr>
          <p:cNvSpPr/>
          <p:nvPr/>
        </p:nvSpPr>
        <p:spPr>
          <a:xfrm>
            <a:off x="6895309" y="4424630"/>
            <a:ext cx="391886" cy="3732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044271B-2350-4862-9DC2-F285F1EEAF1A}"/>
              </a:ext>
            </a:extLst>
          </p:cNvPr>
          <p:cNvCxnSpPr>
            <a:cxnSpLocks/>
          </p:cNvCxnSpPr>
          <p:nvPr/>
        </p:nvCxnSpPr>
        <p:spPr>
          <a:xfrm flipH="1">
            <a:off x="4310759" y="3564680"/>
            <a:ext cx="517601" cy="391498"/>
          </a:xfrm>
          <a:prstGeom prst="line">
            <a:avLst/>
          </a:prstGeom>
          <a:ln w="1587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989D7B8-901D-4D7D-9853-855F24BB9225}"/>
              </a:ext>
            </a:extLst>
          </p:cNvPr>
          <p:cNvCxnSpPr>
            <a:cxnSpLocks/>
          </p:cNvCxnSpPr>
          <p:nvPr/>
        </p:nvCxnSpPr>
        <p:spPr>
          <a:xfrm>
            <a:off x="6701615" y="3557674"/>
            <a:ext cx="584133" cy="391497"/>
          </a:xfrm>
          <a:prstGeom prst="line">
            <a:avLst/>
          </a:prstGeom>
          <a:ln w="1587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940B391-E33C-4049-BF2D-D8638C49DBAD}"/>
              </a:ext>
            </a:extLst>
          </p:cNvPr>
          <p:cNvSpPr txBox="1"/>
          <p:nvPr/>
        </p:nvSpPr>
        <p:spPr>
          <a:xfrm>
            <a:off x="7611673" y="5113925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S/INT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FE8740C-2467-4DF3-9FE6-68EAB924D917}"/>
              </a:ext>
            </a:extLst>
          </p:cNvPr>
          <p:cNvSpPr txBox="1"/>
          <p:nvPr/>
        </p:nvSpPr>
        <p:spPr>
          <a:xfrm>
            <a:off x="7611673" y="5490264"/>
            <a:ext cx="53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RST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F6FBB75-2C69-4F60-9CF3-A93BC7079EB9}"/>
              </a:ext>
            </a:extLst>
          </p:cNvPr>
          <p:cNvCxnSpPr>
            <a:cxnSpLocks/>
          </p:cNvCxnSpPr>
          <p:nvPr/>
        </p:nvCxnSpPr>
        <p:spPr>
          <a:xfrm>
            <a:off x="4144282" y="5181254"/>
            <a:ext cx="0" cy="622667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9E8B5A4-8BCA-4371-81F5-5F4FFFA654C5}"/>
              </a:ext>
            </a:extLst>
          </p:cNvPr>
          <p:cNvCxnSpPr>
            <a:cxnSpLocks/>
          </p:cNvCxnSpPr>
          <p:nvPr/>
        </p:nvCxnSpPr>
        <p:spPr>
          <a:xfrm>
            <a:off x="3605509" y="5483257"/>
            <a:ext cx="472623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B13E672-75D6-48CF-AB52-30BD5B39ADBB}"/>
              </a:ext>
            </a:extLst>
          </p:cNvPr>
          <p:cNvCxnSpPr>
            <a:cxnSpLocks/>
          </p:cNvCxnSpPr>
          <p:nvPr/>
        </p:nvCxnSpPr>
        <p:spPr>
          <a:xfrm>
            <a:off x="5161334" y="5171923"/>
            <a:ext cx="0" cy="622667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CB06A0C7-F24B-4FFE-B21D-3A33A492962E}"/>
              </a:ext>
            </a:extLst>
          </p:cNvPr>
          <p:cNvCxnSpPr>
            <a:cxnSpLocks/>
          </p:cNvCxnSpPr>
          <p:nvPr/>
        </p:nvCxnSpPr>
        <p:spPr>
          <a:xfrm>
            <a:off x="6066786" y="5181254"/>
            <a:ext cx="0" cy="622667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784EF0B-86EC-429F-8700-37A178E9C4A1}"/>
              </a:ext>
            </a:extLst>
          </p:cNvPr>
          <p:cNvCxnSpPr>
            <a:cxnSpLocks/>
          </p:cNvCxnSpPr>
          <p:nvPr/>
        </p:nvCxnSpPr>
        <p:spPr>
          <a:xfrm>
            <a:off x="6883420" y="5171923"/>
            <a:ext cx="0" cy="622667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B51CC38-E3D9-462B-B724-405ED6AF6696}"/>
              </a:ext>
            </a:extLst>
          </p:cNvPr>
          <p:cNvCxnSpPr>
            <a:cxnSpLocks/>
          </p:cNvCxnSpPr>
          <p:nvPr/>
        </p:nvCxnSpPr>
        <p:spPr>
          <a:xfrm>
            <a:off x="7621091" y="5158291"/>
            <a:ext cx="0" cy="622667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256C8160-2374-416D-9029-B05B4DED946D}"/>
              </a:ext>
            </a:extLst>
          </p:cNvPr>
          <p:cNvCxnSpPr>
            <a:cxnSpLocks/>
          </p:cNvCxnSpPr>
          <p:nvPr/>
        </p:nvCxnSpPr>
        <p:spPr>
          <a:xfrm>
            <a:off x="7723927" y="2241097"/>
            <a:ext cx="121563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91C78B95-2A15-43A0-9CD0-7AC9CF9A126B}"/>
              </a:ext>
            </a:extLst>
          </p:cNvPr>
          <p:cNvSpPr>
            <a:spLocks noChangeAspect="1"/>
          </p:cNvSpPr>
          <p:nvPr/>
        </p:nvSpPr>
        <p:spPr>
          <a:xfrm>
            <a:off x="7265027" y="2269948"/>
            <a:ext cx="72000" cy="7200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0478BBDA-A750-45B4-99BB-E03A6EF4B6C2}"/>
              </a:ext>
            </a:extLst>
          </p:cNvPr>
          <p:cNvSpPr>
            <a:spLocks noChangeAspect="1"/>
          </p:cNvSpPr>
          <p:nvPr/>
        </p:nvSpPr>
        <p:spPr>
          <a:xfrm>
            <a:off x="7688020" y="2207737"/>
            <a:ext cx="72000" cy="7200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5DC562F-D684-40D3-9390-76B5B63BF033}"/>
              </a:ext>
            </a:extLst>
          </p:cNvPr>
          <p:cNvCxnSpPr>
            <a:cxnSpLocks/>
          </p:cNvCxnSpPr>
          <p:nvPr/>
        </p:nvCxnSpPr>
        <p:spPr>
          <a:xfrm>
            <a:off x="7301027" y="2378655"/>
            <a:ext cx="0" cy="21690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D00CB3C-8319-4ACC-873D-DA6631610FE9}"/>
              </a:ext>
            </a:extLst>
          </p:cNvPr>
          <p:cNvCxnSpPr>
            <a:cxnSpLocks/>
          </p:cNvCxnSpPr>
          <p:nvPr/>
        </p:nvCxnSpPr>
        <p:spPr>
          <a:xfrm>
            <a:off x="7301027" y="2595563"/>
            <a:ext cx="163853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80991724-A094-4C55-8956-6A4BCADDE4C9}"/>
              </a:ext>
            </a:extLst>
          </p:cNvPr>
          <p:cNvSpPr txBox="1"/>
          <p:nvPr/>
        </p:nvSpPr>
        <p:spPr>
          <a:xfrm>
            <a:off x="8808498" y="195101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RX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20B0549-D93F-4405-AC51-DB47CFE0456A}"/>
              </a:ext>
            </a:extLst>
          </p:cNvPr>
          <p:cNvSpPr txBox="1"/>
          <p:nvPr/>
        </p:nvSpPr>
        <p:spPr>
          <a:xfrm>
            <a:off x="8808498" y="229795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22</Words>
  <Application>Microsoft Office PowerPoint</Application>
  <PresentationFormat>宽屏</PresentationFormat>
  <Paragraphs>15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93</cp:revision>
  <dcterms:created xsi:type="dcterms:W3CDTF">2018-08-02T02:20:03Z</dcterms:created>
  <dcterms:modified xsi:type="dcterms:W3CDTF">2018-11-19T09:38:53Z</dcterms:modified>
</cp:coreProperties>
</file>