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 id="2147483671" r:id="rId2"/>
    <p:sldMasterId id="2147483683" r:id="rId3"/>
    <p:sldMasterId id="2147483696" r:id="rId4"/>
    <p:sldMasterId id="2147483709" r:id="rId5"/>
  </p:sldMasterIdLst>
  <p:sldIdLst>
    <p:sldId id="289" r:id="rId6"/>
    <p:sldId id="257" r:id="rId7"/>
    <p:sldId id="258" r:id="rId8"/>
    <p:sldId id="259" r:id="rId9"/>
    <p:sldId id="260"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9144000" cy="6858000" type="screen4x3"/>
  <p:notesSz cx="6858000" cy="9144000"/>
  <p:kinsoku lang="zh-CN" invalStChars="!%),.:;?]}¨·ˇˉ་―‖’”…‰∶、。〃々〉》」』】〕〗！＂＇％），．：；？］｀｜｝～￠" invalEndChars="([{·‘“〈《「『【〔〖（．［｛￡￥"/>
  <p:defaultTextStyle>
    <a:defPPr>
      <a:defRPr lang="zh-CN"/>
    </a:defPPr>
    <a:lvl1pPr marL="0" indent="0" algn="l" defTabSz="914400" eaLnBrk="1" fontAlgn="base" latinLnBrk="0" hangingPunct="0">
      <a:lnSpc>
        <a:spcPct val="100000"/>
      </a:lnSpc>
      <a:spcBef>
        <a:spcPts val="0"/>
      </a:spcBef>
      <a:spcAft>
        <a:spcPts val="0"/>
      </a:spcAft>
      <a:buNone/>
      <a:defRPr sz="2400" b="0" i="0" u="none" baseline="0">
        <a:solidFill>
          <a:schemeClr val="tx1"/>
        </a:solidFill>
        <a:latin typeface="Times New Roman" charset="0"/>
        <a:ea typeface="宋体" charset="-122"/>
        <a:cs typeface="Times New Roman" charset="0"/>
      </a:defRPr>
    </a:lvl1pPr>
    <a:lvl2pPr marL="228600" indent="0" algn="l" defTabSz="914400" eaLnBrk="1" fontAlgn="base" latinLnBrk="0" hangingPunct="0">
      <a:lnSpc>
        <a:spcPct val="100000"/>
      </a:lnSpc>
      <a:spcBef>
        <a:spcPts val="0"/>
      </a:spcBef>
      <a:spcAft>
        <a:spcPts val="0"/>
      </a:spcAft>
      <a:buNone/>
      <a:defRPr sz="2400" b="0" i="0" u="none" baseline="0">
        <a:solidFill>
          <a:schemeClr val="tx1"/>
        </a:solidFill>
        <a:latin typeface="Times New Roman" charset="0"/>
        <a:ea typeface="宋体" charset="-122"/>
        <a:cs typeface="Times New Roman" charset="0"/>
      </a:defRPr>
    </a:lvl2pPr>
    <a:lvl3pPr marL="457200" indent="0" algn="l" defTabSz="914400" eaLnBrk="1" fontAlgn="base" latinLnBrk="0" hangingPunct="0">
      <a:lnSpc>
        <a:spcPct val="100000"/>
      </a:lnSpc>
      <a:spcBef>
        <a:spcPts val="0"/>
      </a:spcBef>
      <a:spcAft>
        <a:spcPts val="0"/>
      </a:spcAft>
      <a:buNone/>
      <a:defRPr sz="2400" b="0" i="0" u="none" baseline="0">
        <a:solidFill>
          <a:schemeClr val="tx1"/>
        </a:solidFill>
        <a:latin typeface="Times New Roman" charset="0"/>
        <a:ea typeface="宋体" charset="-122"/>
        <a:cs typeface="Times New Roman" charset="0"/>
      </a:defRPr>
    </a:lvl3pPr>
    <a:lvl4pPr marL="685800" indent="0" algn="l" defTabSz="914400" eaLnBrk="1" fontAlgn="base" latinLnBrk="0" hangingPunct="0">
      <a:lnSpc>
        <a:spcPct val="100000"/>
      </a:lnSpc>
      <a:spcBef>
        <a:spcPts val="0"/>
      </a:spcBef>
      <a:spcAft>
        <a:spcPts val="0"/>
      </a:spcAft>
      <a:buNone/>
      <a:defRPr sz="2400" b="0" i="0" u="none" baseline="0">
        <a:solidFill>
          <a:schemeClr val="tx1"/>
        </a:solidFill>
        <a:latin typeface="Times New Roman" charset="0"/>
        <a:ea typeface="宋体" charset="-122"/>
        <a:cs typeface="Times New Roman" charset="0"/>
      </a:defRPr>
    </a:lvl4pPr>
    <a:lvl5pPr marL="914400" indent="0" algn="l" defTabSz="914400" eaLnBrk="1" fontAlgn="base" latinLnBrk="0" hangingPunct="0">
      <a:lnSpc>
        <a:spcPct val="100000"/>
      </a:lnSpc>
      <a:spcBef>
        <a:spcPts val="0"/>
      </a:spcBef>
      <a:spcAft>
        <a:spcPts val="0"/>
      </a:spcAft>
      <a:buNone/>
      <a:defRPr sz="2400" b="0" i="0" u="none" baseline="0">
        <a:solidFill>
          <a:schemeClr val="tx1"/>
        </a:solidFill>
        <a:latin typeface="Times New Roman" charset="0"/>
        <a:ea typeface="宋体" charset="-122"/>
        <a:cs typeface="Times New Roman" charset="0"/>
      </a:defRPr>
    </a:lvl5pPr>
    <a:lvl6pPr marL="914400" indent="0" algn="l" defTabSz="914400" eaLnBrk="1" fontAlgn="base" latinLnBrk="0" hangingPunct="0">
      <a:lnSpc>
        <a:spcPct val="100000"/>
      </a:lnSpc>
      <a:spcBef>
        <a:spcPts val="0"/>
      </a:spcBef>
      <a:spcAft>
        <a:spcPts val="0"/>
      </a:spcAft>
      <a:buNone/>
      <a:defRPr sz="2400" b="0" i="0" u="none" baseline="0">
        <a:solidFill>
          <a:schemeClr val="tx1"/>
        </a:solidFill>
        <a:latin typeface="Times New Roman" charset="0"/>
        <a:ea typeface="宋体" charset="-122"/>
        <a:cs typeface="Times New Roman" charset="0"/>
      </a:defRPr>
    </a:lvl6pPr>
    <a:lvl7pPr marL="914400" indent="0" algn="l" defTabSz="914400" eaLnBrk="1" fontAlgn="base" latinLnBrk="0" hangingPunct="0">
      <a:lnSpc>
        <a:spcPct val="100000"/>
      </a:lnSpc>
      <a:spcBef>
        <a:spcPts val="0"/>
      </a:spcBef>
      <a:spcAft>
        <a:spcPts val="0"/>
      </a:spcAft>
      <a:buNone/>
      <a:defRPr sz="2400" b="0" i="0" u="none" baseline="0">
        <a:solidFill>
          <a:schemeClr val="tx1"/>
        </a:solidFill>
        <a:latin typeface="Times New Roman" charset="0"/>
        <a:ea typeface="宋体" charset="-122"/>
        <a:cs typeface="Times New Roman" charset="0"/>
      </a:defRPr>
    </a:lvl7pPr>
    <a:lvl8pPr marL="914400" indent="0" algn="l" defTabSz="914400" eaLnBrk="1" fontAlgn="base" latinLnBrk="0" hangingPunct="0">
      <a:lnSpc>
        <a:spcPct val="100000"/>
      </a:lnSpc>
      <a:spcBef>
        <a:spcPts val="0"/>
      </a:spcBef>
      <a:spcAft>
        <a:spcPts val="0"/>
      </a:spcAft>
      <a:buNone/>
      <a:defRPr sz="2400" b="0" i="0" u="none" baseline="0">
        <a:solidFill>
          <a:schemeClr val="tx1"/>
        </a:solidFill>
        <a:latin typeface="Times New Roman" charset="0"/>
        <a:ea typeface="宋体" charset="-122"/>
        <a:cs typeface="Times New Roman" charset="0"/>
      </a:defRPr>
    </a:lvl8pPr>
    <a:lvl9pPr marL="914400" indent="0" algn="l" defTabSz="914400" eaLnBrk="1" fontAlgn="base" latinLnBrk="0" hangingPunct="0">
      <a:lnSpc>
        <a:spcPct val="100000"/>
      </a:lnSpc>
      <a:spcBef>
        <a:spcPts val="0"/>
      </a:spcBef>
      <a:spcAft>
        <a:spcPts val="0"/>
      </a:spcAft>
      <a:buNone/>
      <a:defRPr sz="2400" b="0" i="0" u="none" baseline="0">
        <a:solidFill>
          <a:schemeClr val="tx1"/>
        </a:solidFill>
        <a:latin typeface="Times New Roman" charset="0"/>
        <a:ea typeface="宋体" charset="-122"/>
        <a:cs typeface="Times New Roman"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30" autoAdjust="0"/>
    <p:restoredTop sz="100000" autoAdjust="0"/>
  </p:normalViewPr>
  <p:slideViewPr>
    <p:cSldViewPr snapToGrid="0" snapToObjects="1">
      <p:cViewPr varScale="1">
        <p:scale>
          <a:sx n="118" d="100"/>
          <a:sy n="118" d="100"/>
        </p:scale>
        <p:origin x="102" y="13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文本框"/>
          <p:cNvSpPr>
            <a:spLocks noGrp="1"/>
          </p:cNvSpPr>
          <p:nvPr>
            <p:ph type="subTitle" idx="1"/>
          </p:nvPr>
        </p:nvSpPr>
        <p:spPr>
          <a:xfrm>
            <a:off x="1371600" y="3886199"/>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5677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18657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1208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文本框"/>
          <p:cNvSpPr>
            <a:spLocks noGrp="1"/>
          </p:cNvSpPr>
          <p:nvPr>
            <p:ph type="subTitle" idx="1"/>
          </p:nvPr>
        </p:nvSpPr>
        <p:spPr>
          <a:xfrm>
            <a:off x="1371600" y="3886199"/>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01675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69206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5132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81365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05313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813918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019813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14633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61990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757101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716861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194981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文本框"/>
          <p:cNvSpPr>
            <a:spLocks noGrp="1"/>
          </p:cNvSpPr>
          <p:nvPr>
            <p:ph type="subTitle" idx="1"/>
          </p:nvPr>
        </p:nvSpPr>
        <p:spPr>
          <a:xfrm>
            <a:off x="1371600" y="3886199"/>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155805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645424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252008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409837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103598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788358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0824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130931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262154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076596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612291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062211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文本框"/>
          <p:cNvSpPr>
            <a:spLocks noGrp="1"/>
          </p:cNvSpPr>
          <p:nvPr>
            <p:ph type="subTitle" idx="1"/>
          </p:nvPr>
        </p:nvSpPr>
        <p:spPr>
          <a:xfrm>
            <a:off x="1371600" y="3886199"/>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299587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512491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65076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586746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216547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81105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340137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286728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43486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211801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498862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327082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8" name="矩形"/>
          <p:cNvSpPr>
            <a:spLocks/>
          </p:cNvSpPr>
          <p:nvPr/>
        </p:nvSpPr>
        <p:spPr>
          <a:xfrm>
            <a:off x="4584700" y="6223000"/>
            <a:ext cx="4556122" cy="638174"/>
          </a:xfrm>
          <a:prstGeom prst="rect">
            <a:avLst/>
          </a:prstGeom>
          <a:gradFill rotWithShape="1">
            <a:gsLst>
              <a:gs pos="0">
                <a:srgbClr val="FFCC66">
                  <a:alpha val="100000"/>
                </a:srgbClr>
              </a:gs>
              <a:gs pos="100000">
                <a:srgbClr val="FFFFFF">
                  <a:alpha val="100000"/>
                </a:srgbClr>
              </a:gs>
            </a:gsLst>
            <a:lin ang="10800000" scaled="1"/>
          </a:gradFill>
          <a:ln w="9525" cap="flat" cmpd="sng">
            <a:noFill/>
            <a:prstDash val="solid"/>
            <a:miter/>
          </a:ln>
        </p:spPr>
      </p:sp>
      <p:grpSp>
        <p:nvGrpSpPr>
          <p:cNvPr id="52" name="组合"/>
          <p:cNvGrpSpPr>
            <a:grpSpLocks/>
          </p:cNvGrpSpPr>
          <p:nvPr/>
        </p:nvGrpSpPr>
        <p:grpSpPr>
          <a:xfrm>
            <a:off x="525462" y="873125"/>
            <a:ext cx="3805237" cy="2632075"/>
            <a:chOff x="525462" y="873125"/>
            <a:chExt cx="3805237" cy="2632075"/>
          </a:xfrm>
        </p:grpSpPr>
        <p:sp>
          <p:nvSpPr>
            <p:cNvPr id="49" name="矩形"/>
            <p:cNvSpPr>
              <a:spLocks/>
            </p:cNvSpPr>
            <p:nvPr/>
          </p:nvSpPr>
          <p:spPr>
            <a:xfrm>
              <a:off x="525462" y="1047750"/>
              <a:ext cx="1028700" cy="2457450"/>
            </a:xfrm>
            <a:prstGeom prst="rect">
              <a:avLst/>
            </a:prstGeom>
            <a:gradFill rotWithShape="0">
              <a:gsLst>
                <a:gs pos="0">
                  <a:srgbClr val="3DBEFF">
                    <a:alpha val="100000"/>
                  </a:srgbClr>
                </a:gs>
                <a:gs pos="100000">
                  <a:srgbClr val="FFFFFF">
                    <a:alpha val="100000"/>
                  </a:srgbClr>
                </a:gs>
              </a:gsLst>
              <a:lin ang="5400000" scaled="1"/>
            </a:gradFill>
            <a:ln w="9525" cap="flat" cmpd="sng">
              <a:noFill/>
              <a:prstDash val="solid"/>
              <a:miter/>
            </a:ln>
          </p:spPr>
        </p:sp>
        <p:sp>
          <p:nvSpPr>
            <p:cNvPr id="50" name="矩形"/>
            <p:cNvSpPr>
              <a:spLocks/>
            </p:cNvSpPr>
            <p:nvPr/>
          </p:nvSpPr>
          <p:spPr>
            <a:xfrm>
              <a:off x="1028700" y="1268412"/>
              <a:ext cx="3301999" cy="498475"/>
            </a:xfrm>
            <a:prstGeom prst="rect">
              <a:avLst/>
            </a:prstGeom>
            <a:gradFill rotWithShape="0">
              <a:gsLst>
                <a:gs pos="0">
                  <a:srgbClr val="0000FF">
                    <a:alpha val="100000"/>
                  </a:srgbClr>
                </a:gs>
                <a:gs pos="100000">
                  <a:srgbClr val="FFFFFF">
                    <a:alpha val="100000"/>
                  </a:srgbClr>
                </a:gs>
              </a:gsLst>
              <a:lin ang="0" scaled="1"/>
            </a:gradFill>
            <a:ln w="9525" cap="flat" cmpd="sng">
              <a:noFill/>
              <a:prstDash val="solid"/>
              <a:miter/>
            </a:ln>
          </p:spPr>
        </p:sp>
        <p:sp>
          <p:nvSpPr>
            <p:cNvPr id="51" name="矩形"/>
            <p:cNvSpPr>
              <a:spLocks/>
            </p:cNvSpPr>
            <p:nvPr/>
          </p:nvSpPr>
          <p:spPr>
            <a:xfrm>
              <a:off x="747712" y="873125"/>
              <a:ext cx="627061" cy="638174"/>
            </a:xfrm>
            <a:prstGeom prst="rect">
              <a:avLst/>
            </a:prstGeom>
            <a:gradFill rotWithShape="0">
              <a:gsLst>
                <a:gs pos="0">
                  <a:srgbClr val="FFCC66">
                    <a:alpha val="100000"/>
                  </a:srgbClr>
                </a:gs>
                <a:gs pos="100000">
                  <a:srgbClr val="FFFFFF">
                    <a:alpha val="100000"/>
                  </a:srgbClr>
                </a:gs>
              </a:gsLst>
              <a:lin ang="16200000" scaled="1"/>
            </a:gradFill>
            <a:ln w="9525" cap="flat" cmpd="sng">
              <a:noFill/>
              <a:prstDash val="solid"/>
              <a:miter/>
            </a:ln>
          </p:spPr>
        </p:sp>
      </p:grpSp>
      <p:sp>
        <p:nvSpPr>
          <p:cNvPr id="53" name="文本框"/>
          <p:cNvSpPr>
            <a:spLocks noGrp="1"/>
          </p:cNvSpPr>
          <p:nvPr>
            <p:ph type="dt" idx="10"/>
          </p:nvPr>
        </p:nvSpPr>
        <p:spPr>
          <a:xfrm>
            <a:off x="461961" y="6229350"/>
            <a:ext cx="2162175" cy="4746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endParaRPr lang="zh-CN" altLang="en-US">
              <a:latin typeface="Times New Roman" charset="0"/>
              <a:ea typeface="宋体" charset="-122"/>
              <a:cs typeface="Times New Roman" charset="0"/>
            </a:endParaRPr>
          </a:p>
        </p:txBody>
      </p:sp>
      <p:sp>
        <p:nvSpPr>
          <p:cNvPr id="54" name="文本框"/>
          <p:cNvSpPr>
            <a:spLocks noGrp="1"/>
          </p:cNvSpPr>
          <p:nvPr>
            <p:ph type="ftr"/>
          </p:nvPr>
        </p:nvSpPr>
        <p:spPr>
          <a:xfrm>
            <a:off x="3163886" y="6229350"/>
            <a:ext cx="2933700" cy="4746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endParaRPr lang="zh-CN" altLang="en-US">
              <a:latin typeface="Times New Roman" charset="0"/>
              <a:ea typeface="宋体" charset="-122"/>
              <a:cs typeface="Times New Roman" charset="0"/>
            </a:endParaRPr>
          </a:p>
        </p:txBody>
      </p:sp>
      <p:sp>
        <p:nvSpPr>
          <p:cNvPr id="55" name="文本框"/>
          <p:cNvSpPr>
            <a:spLocks noGrp="1"/>
          </p:cNvSpPr>
          <p:nvPr>
            <p:ph type="sldNum"/>
          </p:nvPr>
        </p:nvSpPr>
        <p:spPr>
          <a:xfrm>
            <a:off x="6637338" y="6229350"/>
            <a:ext cx="2019300" cy="4746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fld id="{CAD2D6BD-DE1B-4B5F-8B41-2702339687B9}" type="slidenum">
              <a:rPr lang="en-US" altLang="zh-CN" sz="2400" b="0" i="0" u="none" strike="noStrike" kern="0" cap="none" spc="0" baseline="0">
                <a:solidFill>
                  <a:schemeClr val="tx1"/>
                </a:solidFill>
                <a:latin typeface="Times New Roman" charset="0"/>
                <a:ea typeface="宋体" charset="-122"/>
                <a:cs typeface="Times New Roman" charset="0"/>
              </a:rPr>
              <a:t>‹#›</a:t>
            </a:fld>
            <a:endParaRPr lang="zh-CN" altLang="en-US">
              <a:latin typeface="Times New Roman" charset="0"/>
              <a:ea typeface="宋体" charset="-122"/>
              <a:cs typeface="Times New Roman" charset="0"/>
            </a:endParaRPr>
          </a:p>
        </p:txBody>
      </p:sp>
    </p:spTree>
    <p:extLst>
      <p:ext uri="{BB962C8B-B14F-4D97-AF65-F5344CB8AC3E}">
        <p14:creationId xmlns:p14="http://schemas.microsoft.com/office/powerpoint/2010/main" val="9346312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文本框"/>
          <p:cNvSpPr>
            <a:spLocks noGrp="1"/>
          </p:cNvSpPr>
          <p:nvPr>
            <p:ph type="subTitle" idx="1"/>
          </p:nvPr>
        </p:nvSpPr>
        <p:spPr>
          <a:xfrm>
            <a:off x="1371600" y="3886199"/>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2602596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89655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543316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35799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1866555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43025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3400436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916073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443411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504777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2940388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80005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1" name="矩形"/>
          <p:cNvSpPr>
            <a:spLocks/>
          </p:cNvSpPr>
          <p:nvPr/>
        </p:nvSpPr>
        <p:spPr>
          <a:xfrm>
            <a:off x="5511800" y="6543675"/>
            <a:ext cx="3632200" cy="317499"/>
          </a:xfrm>
          <a:prstGeom prst="rect">
            <a:avLst/>
          </a:prstGeom>
          <a:gradFill rotWithShape="1">
            <a:gsLst>
              <a:gs pos="0">
                <a:srgbClr val="FFCC66">
                  <a:alpha val="100000"/>
                </a:srgbClr>
              </a:gs>
              <a:gs pos="100000">
                <a:srgbClr val="FFFFFF">
                  <a:alpha val="100000"/>
                </a:srgbClr>
              </a:gs>
            </a:gsLst>
            <a:lin ang="10800000" scaled="1"/>
          </a:gradFill>
          <a:ln w="9525" cap="flat" cmpd="sng">
            <a:noFill/>
            <a:prstDash val="solid"/>
            <a:miter/>
          </a:ln>
        </p:spPr>
      </p:sp>
      <p:grpSp>
        <p:nvGrpSpPr>
          <p:cNvPr id="65" name="组合"/>
          <p:cNvGrpSpPr>
            <a:grpSpLocks/>
          </p:cNvGrpSpPr>
          <p:nvPr/>
        </p:nvGrpSpPr>
        <p:grpSpPr>
          <a:xfrm>
            <a:off x="55562" y="879475"/>
            <a:ext cx="2614611" cy="2209798"/>
            <a:chOff x="55562" y="879475"/>
            <a:chExt cx="2614611" cy="2209798"/>
          </a:xfrm>
        </p:grpSpPr>
        <p:sp>
          <p:nvSpPr>
            <p:cNvPr id="62" name="矩形"/>
            <p:cNvSpPr>
              <a:spLocks/>
            </p:cNvSpPr>
            <p:nvPr/>
          </p:nvSpPr>
          <p:spPr>
            <a:xfrm>
              <a:off x="55562" y="1130300"/>
              <a:ext cx="647699" cy="1958973"/>
            </a:xfrm>
            <a:prstGeom prst="rect">
              <a:avLst/>
            </a:prstGeom>
            <a:gradFill rotWithShape="0">
              <a:gsLst>
                <a:gs pos="0">
                  <a:srgbClr val="3DBEFF">
                    <a:alpha val="100000"/>
                  </a:srgbClr>
                </a:gs>
                <a:gs pos="100000">
                  <a:srgbClr val="FFFFFF">
                    <a:alpha val="100000"/>
                  </a:srgbClr>
                </a:gs>
              </a:gsLst>
              <a:lin ang="5400000" scaled="1"/>
            </a:gradFill>
            <a:ln w="9525" cap="flat" cmpd="sng">
              <a:noFill/>
              <a:prstDash val="solid"/>
              <a:miter/>
            </a:ln>
          </p:spPr>
        </p:sp>
        <p:sp>
          <p:nvSpPr>
            <p:cNvPr id="63" name="矩形"/>
            <p:cNvSpPr>
              <a:spLocks/>
            </p:cNvSpPr>
            <p:nvPr/>
          </p:nvSpPr>
          <p:spPr>
            <a:xfrm>
              <a:off x="414337" y="1246187"/>
              <a:ext cx="2255837" cy="339723"/>
            </a:xfrm>
            <a:prstGeom prst="rect">
              <a:avLst/>
            </a:prstGeom>
            <a:gradFill rotWithShape="0">
              <a:gsLst>
                <a:gs pos="0">
                  <a:srgbClr val="0000FF">
                    <a:alpha val="100000"/>
                  </a:srgbClr>
                </a:gs>
                <a:gs pos="100000">
                  <a:srgbClr val="FFFFFF">
                    <a:alpha val="100000"/>
                  </a:srgbClr>
                </a:gs>
              </a:gsLst>
              <a:lin ang="0" scaled="1"/>
            </a:gradFill>
            <a:ln w="9525" cap="flat" cmpd="sng">
              <a:noFill/>
              <a:prstDash val="solid"/>
              <a:miter/>
            </a:ln>
          </p:spPr>
        </p:sp>
        <p:sp>
          <p:nvSpPr>
            <p:cNvPr id="64" name="矩形"/>
            <p:cNvSpPr>
              <a:spLocks/>
            </p:cNvSpPr>
            <p:nvPr/>
          </p:nvSpPr>
          <p:spPr>
            <a:xfrm>
              <a:off x="146050" y="879475"/>
              <a:ext cx="428625" cy="566737"/>
            </a:xfrm>
            <a:prstGeom prst="rect">
              <a:avLst/>
            </a:prstGeom>
            <a:gradFill rotWithShape="0">
              <a:gsLst>
                <a:gs pos="0">
                  <a:srgbClr val="FFCC66">
                    <a:alpha val="100000"/>
                  </a:srgbClr>
                </a:gs>
                <a:gs pos="100000">
                  <a:srgbClr val="FFFFFF">
                    <a:alpha val="100000"/>
                  </a:srgbClr>
                </a:gs>
              </a:gsLst>
              <a:lin ang="16200000" scaled="1"/>
            </a:gradFill>
            <a:ln w="9525" cap="flat" cmpd="sng">
              <a:noFill/>
              <a:prstDash val="solid"/>
              <a:miter/>
            </a:ln>
          </p:spPr>
        </p:sp>
      </p:grpSp>
      <p:sp>
        <p:nvSpPr>
          <p:cNvPr id="66" name="文本框"/>
          <p:cNvSpPr>
            <a:spLocks noGrp="1"/>
          </p:cNvSpPr>
          <p:nvPr>
            <p:ph type="dt" idx="10"/>
          </p:nvPr>
        </p:nvSpPr>
        <p:spPr>
          <a:xfrm>
            <a:off x="461961" y="6229350"/>
            <a:ext cx="2162175" cy="4746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endParaRPr lang="zh-CN" altLang="en-US">
              <a:latin typeface="Times New Roman" charset="0"/>
              <a:ea typeface="宋体" charset="-122"/>
              <a:cs typeface="Times New Roman" charset="0"/>
            </a:endParaRPr>
          </a:p>
        </p:txBody>
      </p:sp>
      <p:sp>
        <p:nvSpPr>
          <p:cNvPr id="67" name="文本框"/>
          <p:cNvSpPr>
            <a:spLocks noGrp="1"/>
          </p:cNvSpPr>
          <p:nvPr>
            <p:ph type="ftr"/>
          </p:nvPr>
        </p:nvSpPr>
        <p:spPr>
          <a:xfrm>
            <a:off x="3163886" y="6229350"/>
            <a:ext cx="2933700" cy="4746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endParaRPr lang="zh-CN" altLang="en-US">
              <a:latin typeface="Times New Roman" charset="0"/>
              <a:ea typeface="宋体" charset="-122"/>
              <a:cs typeface="Times New Roman" charset="0"/>
            </a:endParaRPr>
          </a:p>
        </p:txBody>
      </p:sp>
      <p:sp>
        <p:nvSpPr>
          <p:cNvPr id="68" name="文本框"/>
          <p:cNvSpPr>
            <a:spLocks noGrp="1"/>
          </p:cNvSpPr>
          <p:nvPr>
            <p:ph type="sldNum"/>
          </p:nvPr>
        </p:nvSpPr>
        <p:spPr>
          <a:xfrm>
            <a:off x="6637338" y="6229350"/>
            <a:ext cx="2019300" cy="4746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fld id="{CAD2D6BD-DE1B-4B5F-8B41-2702339687B9}" type="slidenum">
              <a:rPr lang="en-US" altLang="zh-CN" sz="2400" b="0" i="0" u="none" strike="noStrike" kern="0" cap="none" spc="0" baseline="0">
                <a:solidFill>
                  <a:schemeClr val="tx1"/>
                </a:solidFill>
                <a:latin typeface="Times New Roman" charset="0"/>
                <a:ea typeface="宋体" charset="-122"/>
                <a:cs typeface="Times New Roman" charset="0"/>
              </a:rPr>
              <a:t>‹#›</a:t>
            </a:fld>
            <a:endParaRPr lang="zh-CN" altLang="en-US">
              <a:latin typeface="Times New Roman" charset="0"/>
              <a:ea typeface="宋体" charset="-122"/>
              <a:cs typeface="Times New Roman" charset="0"/>
            </a:endParaRPr>
          </a:p>
        </p:txBody>
      </p:sp>
    </p:spTree>
    <p:extLst>
      <p:ext uri="{BB962C8B-B14F-4D97-AF65-F5344CB8AC3E}">
        <p14:creationId xmlns:p14="http://schemas.microsoft.com/office/powerpoint/2010/main" val="363330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7373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99140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1138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2018/10/11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6223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heme" Target="../theme/theme5.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p:cNvSpPr>
            <a:spLocks/>
          </p:cNvSpPr>
          <p:nvPr/>
        </p:nvSpPr>
        <p:spPr>
          <a:xfrm>
            <a:off x="5511800" y="6543675"/>
            <a:ext cx="3632200" cy="317499"/>
          </a:xfrm>
          <a:prstGeom prst="rect">
            <a:avLst/>
          </a:prstGeom>
          <a:gradFill rotWithShape="1">
            <a:gsLst>
              <a:gs pos="0">
                <a:srgbClr val="FFCC66">
                  <a:alpha val="100000"/>
                </a:srgbClr>
              </a:gs>
              <a:gs pos="100000">
                <a:srgbClr val="FFFFFF">
                  <a:alpha val="100000"/>
                </a:srgbClr>
              </a:gs>
            </a:gsLst>
            <a:lin ang="10800000" scaled="1"/>
          </a:gradFill>
          <a:ln w="9525" cap="flat" cmpd="sng">
            <a:noFill/>
            <a:prstDash val="solid"/>
            <a:miter/>
          </a:ln>
        </p:spPr>
      </p:sp>
      <p:grpSp>
        <p:nvGrpSpPr>
          <p:cNvPr id="6" name="组合"/>
          <p:cNvGrpSpPr>
            <a:grpSpLocks/>
          </p:cNvGrpSpPr>
          <p:nvPr/>
        </p:nvGrpSpPr>
        <p:grpSpPr>
          <a:xfrm>
            <a:off x="55562" y="879475"/>
            <a:ext cx="2614611" cy="2209798"/>
            <a:chOff x="55562" y="879475"/>
            <a:chExt cx="2614611" cy="2209798"/>
          </a:xfrm>
        </p:grpSpPr>
        <p:sp>
          <p:nvSpPr>
            <p:cNvPr id="3" name="矩形"/>
            <p:cNvSpPr>
              <a:spLocks/>
            </p:cNvSpPr>
            <p:nvPr/>
          </p:nvSpPr>
          <p:spPr>
            <a:xfrm>
              <a:off x="55562" y="1130300"/>
              <a:ext cx="647699" cy="1958973"/>
            </a:xfrm>
            <a:prstGeom prst="rect">
              <a:avLst/>
            </a:prstGeom>
            <a:gradFill rotWithShape="0">
              <a:gsLst>
                <a:gs pos="0">
                  <a:srgbClr val="3DBEFF">
                    <a:alpha val="100000"/>
                  </a:srgbClr>
                </a:gs>
                <a:gs pos="100000">
                  <a:srgbClr val="FFFFFF">
                    <a:alpha val="100000"/>
                  </a:srgbClr>
                </a:gs>
              </a:gsLst>
              <a:lin ang="5400000" scaled="1"/>
            </a:gradFill>
            <a:ln w="9525" cap="flat" cmpd="sng">
              <a:noFill/>
              <a:prstDash val="solid"/>
              <a:miter/>
            </a:ln>
          </p:spPr>
        </p:sp>
        <p:sp>
          <p:nvSpPr>
            <p:cNvPr id="4" name="矩形"/>
            <p:cNvSpPr>
              <a:spLocks/>
            </p:cNvSpPr>
            <p:nvPr/>
          </p:nvSpPr>
          <p:spPr>
            <a:xfrm>
              <a:off x="414337" y="1246187"/>
              <a:ext cx="2255837" cy="339723"/>
            </a:xfrm>
            <a:prstGeom prst="rect">
              <a:avLst/>
            </a:prstGeom>
            <a:gradFill rotWithShape="0">
              <a:gsLst>
                <a:gs pos="0">
                  <a:srgbClr val="0000FF">
                    <a:alpha val="100000"/>
                  </a:srgbClr>
                </a:gs>
                <a:gs pos="100000">
                  <a:srgbClr val="FFFFFF">
                    <a:alpha val="100000"/>
                  </a:srgbClr>
                </a:gs>
              </a:gsLst>
              <a:lin ang="0" scaled="1"/>
            </a:gradFill>
            <a:ln w="9525" cap="flat" cmpd="sng">
              <a:noFill/>
              <a:prstDash val="solid"/>
              <a:miter/>
            </a:ln>
          </p:spPr>
        </p:sp>
        <p:sp>
          <p:nvSpPr>
            <p:cNvPr id="5" name="矩形"/>
            <p:cNvSpPr>
              <a:spLocks/>
            </p:cNvSpPr>
            <p:nvPr/>
          </p:nvSpPr>
          <p:spPr>
            <a:xfrm>
              <a:off x="146050" y="879475"/>
              <a:ext cx="428625" cy="566737"/>
            </a:xfrm>
            <a:prstGeom prst="rect">
              <a:avLst/>
            </a:prstGeom>
            <a:gradFill rotWithShape="0">
              <a:gsLst>
                <a:gs pos="0">
                  <a:srgbClr val="FFCC66">
                    <a:alpha val="100000"/>
                  </a:srgbClr>
                </a:gs>
                <a:gs pos="100000">
                  <a:srgbClr val="FFFFFF">
                    <a:alpha val="100000"/>
                  </a:srgbClr>
                </a:gs>
              </a:gsLst>
              <a:lin ang="16200000" scaled="1"/>
            </a:gradFill>
            <a:ln w="9525" cap="flat" cmpd="sng">
              <a:noFill/>
              <a:prstDash val="solid"/>
              <a:miter/>
            </a:ln>
          </p:spPr>
        </p:sp>
      </p:grpSp>
      <p:sp>
        <p:nvSpPr>
          <p:cNvPr id="7" name="文本框"/>
          <p:cNvSpPr>
            <a:spLocks noGrp="1"/>
          </p:cNvSpPr>
          <p:nvPr>
            <p:ph type="body" idx="1"/>
          </p:nvPr>
        </p:nvSpPr>
        <p:spPr>
          <a:xfrm>
            <a:off x="455612" y="1597024"/>
            <a:ext cx="8218488" cy="4518020"/>
          </a:xfrm>
          <a:prstGeom prst="rect">
            <a:avLst/>
          </a:prstGeom>
          <a:noFill/>
          <a:ln w="9525" cap="flat" cmpd="sng">
            <a:noFill/>
            <a:prstDash val="solid"/>
            <a:miter/>
          </a:ln>
        </p:spPr>
        <p:txBody>
          <a:bodyPr vert="horz" wrap="square" lIns="76200" tIns="38100" rIns="76200" bIns="38100" anchor="t" anchorCtr="0">
            <a:prstTxWarp prst="textNoShape">
              <a:avLst/>
            </a:prstTxWarp>
          </a:bodyPr>
          <a:lstStyle/>
          <a:p>
            <a:r>
              <a:rPr lang="zh-CN" altLang="en-US"/>
              <a:t>单击此处编辑母版样式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a:p>
            <a:pPr lvl="4"/>
            <a:r>
              <a:rPr lang="zh-CN" altLang="en-US"/>
              <a:t>第六级</a:t>
            </a:r>
            <a:endParaRPr lang="en-US" altLang="zh-CN"/>
          </a:p>
          <a:p>
            <a:pPr lvl="4"/>
            <a:r>
              <a:rPr lang="zh-CN" altLang="en-US"/>
              <a:t>第七级</a:t>
            </a:r>
            <a:endParaRPr lang="en-US" altLang="zh-CN"/>
          </a:p>
          <a:p>
            <a:pPr lvl="4"/>
            <a:r>
              <a:rPr lang="zh-CN" altLang="en-US"/>
              <a:t>第八级</a:t>
            </a:r>
          </a:p>
        </p:txBody>
      </p:sp>
      <p:sp>
        <p:nvSpPr>
          <p:cNvPr id="8" name="文本框"/>
          <p:cNvSpPr>
            <a:spLocks noGrp="1"/>
          </p:cNvSpPr>
          <p:nvPr>
            <p:ph type="dt"/>
          </p:nvPr>
        </p:nvSpPr>
        <p:spPr>
          <a:xfrm>
            <a:off x="461961" y="6229350"/>
            <a:ext cx="2162175" cy="4746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marL="0" indent="0"/>
            <a:endParaRPr lang="zh-CN" altLang="en-US" sz="1400">
              <a:latin typeface="Times New Roman" charset="0"/>
              <a:ea typeface="宋体" charset="-122"/>
              <a:cs typeface="Times New Roman" charset="0"/>
            </a:endParaRPr>
          </a:p>
        </p:txBody>
      </p:sp>
      <p:sp>
        <p:nvSpPr>
          <p:cNvPr id="9" name="文本框"/>
          <p:cNvSpPr>
            <a:spLocks noGrp="1"/>
          </p:cNvSpPr>
          <p:nvPr>
            <p:ph type="sldNum"/>
          </p:nvPr>
        </p:nvSpPr>
        <p:spPr>
          <a:xfrm>
            <a:off x="6637338" y="6229350"/>
            <a:ext cx="2019300" cy="4746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marL="0" indent="0" algn="r"/>
            <a:fld id="{CAD2D6BD-DE1B-4B5F-8B41-2702339687B9}" type="slidenum">
              <a:rPr lang="en-US" altLang="zh-CN" sz="1400" b="0" i="0" u="none" strike="noStrike" kern="0" cap="none" spc="0" baseline="0">
                <a:solidFill>
                  <a:schemeClr val="tx1"/>
                </a:solidFill>
                <a:latin typeface="Times New Roman" charset="0"/>
                <a:ea typeface="宋体" charset="-122"/>
                <a:cs typeface="Times New Roman" charset="0"/>
              </a:rPr>
              <a:t>‹#›</a:t>
            </a:fld>
            <a:endParaRPr lang="zh-CN" altLang="en-US" sz="1400">
              <a:latin typeface="Times New Roman" charset="0"/>
              <a:ea typeface="宋体" charset="-122"/>
              <a:cs typeface="Times New Roman" charset="0"/>
            </a:endParaRPr>
          </a:p>
        </p:txBody>
      </p:sp>
      <p:sp>
        <p:nvSpPr>
          <p:cNvPr id="10" name="文本框"/>
          <p:cNvSpPr>
            <a:spLocks noGrp="1"/>
          </p:cNvSpPr>
          <p:nvPr>
            <p:ph type="ftr"/>
          </p:nvPr>
        </p:nvSpPr>
        <p:spPr>
          <a:xfrm>
            <a:off x="3163886" y="6229350"/>
            <a:ext cx="2933700" cy="4746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marL="0" indent="0" algn="ctr"/>
            <a:endParaRPr lang="zh-CN" altLang="en-US" sz="1400">
              <a:latin typeface="Times New Roman" charset="0"/>
              <a:ea typeface="宋体" charset="-122"/>
              <a:cs typeface="Times New Roman" charset="0"/>
            </a:endParaRPr>
          </a:p>
        </p:txBody>
      </p:sp>
      <p:sp>
        <p:nvSpPr>
          <p:cNvPr id="11" name="文本框"/>
          <p:cNvSpPr>
            <a:spLocks noGrp="1"/>
          </p:cNvSpPr>
          <p:nvPr>
            <p:ph type="title"/>
          </p:nvPr>
        </p:nvSpPr>
        <p:spPr>
          <a:xfrm>
            <a:off x="455612" y="271462"/>
            <a:ext cx="8218488" cy="1143000"/>
          </a:xfrm>
          <a:prstGeom prst="rect">
            <a:avLst/>
          </a:prstGeom>
          <a:noFill/>
          <a:ln w="9525" cap="flat" cmpd="sng">
            <a:noFill/>
            <a:prstDash val="solid"/>
            <a:miter/>
          </a:ln>
        </p:spPr>
        <p:txBody>
          <a:bodyPr vert="horz" wrap="square" lIns="76200" tIns="38100" rIns="76200" bIns="38100" anchor="ctr" anchorCtr="0">
            <a:prstTxWarp prst="textNoShape">
              <a:avLst/>
            </a:prstTxWarp>
          </a:bodyPr>
          <a:lstStyle/>
          <a:p>
            <a:r>
              <a:rPr lang="zh-CN" altLang="en-US"/>
              <a:t>单击此处编辑母版标题样式</a:t>
            </a:r>
          </a:p>
        </p:txBody>
      </p:sp>
    </p:spTree>
    <p:extLst>
      <p:ext uri="{BB962C8B-B14F-4D97-AF65-F5344CB8AC3E}">
        <p14:creationId xmlns:p14="http://schemas.microsoft.com/office/powerpoint/2010/main" val="33734368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lvl1pPr marL="0" indent="0" algn="ctr" defTabSz="914400" eaLnBrk="1" fontAlgn="b" latinLnBrk="0" hangingPunct="0">
        <a:lnSpc>
          <a:spcPct val="100000"/>
        </a:lnSpc>
        <a:spcBef>
          <a:spcPts val="0"/>
        </a:spcBef>
        <a:spcAft>
          <a:spcPts val="0"/>
        </a:spcAft>
        <a:buNone/>
        <a:defRPr sz="4400" b="0" i="0" u="none" baseline="0">
          <a:solidFill>
            <a:schemeClr val="tx2"/>
          </a:solidFill>
          <a:latin typeface="Times New Roman" charset="0"/>
          <a:ea typeface="宋体" charset="-122"/>
        </a:defRPr>
      </a:lvl1pPr>
    </p:titleStyle>
    <p:bodyStyle>
      <a:lvl1pPr marL="466725" indent="-466725" algn="l" defTabSz="914400" eaLnBrk="1" fontAlgn="b" latinLnBrk="0" hangingPunct="0">
        <a:lnSpc>
          <a:spcPct val="100000"/>
        </a:lnSpc>
        <a:spcBef>
          <a:spcPct val="20000"/>
        </a:spcBef>
        <a:spcAft>
          <a:spcPts val="0"/>
        </a:spcAft>
        <a:buClr>
          <a:schemeClr val="accent2"/>
        </a:buClr>
        <a:buSzPct val="100000"/>
        <a:buFont typeface="Wingdings" charset="2"/>
        <a:buChar char=""/>
        <a:defRPr sz="3200" b="0" i="0" u="none" baseline="0">
          <a:solidFill>
            <a:schemeClr val="tx1"/>
          </a:solidFill>
          <a:latin typeface="Times New Roman" charset="0"/>
          <a:ea typeface="宋体" charset="-122"/>
        </a:defRPr>
      </a:lvl1pPr>
      <a:lvl2pPr marL="879475" indent="-412750" algn="l" defTabSz="914400" eaLnBrk="1" fontAlgn="b" latinLnBrk="0" hangingPunct="0">
        <a:lnSpc>
          <a:spcPct val="100000"/>
        </a:lnSpc>
        <a:spcBef>
          <a:spcPct val="20000"/>
        </a:spcBef>
        <a:spcAft>
          <a:spcPts val="0"/>
        </a:spcAft>
        <a:buClr>
          <a:schemeClr val="hlink"/>
        </a:buClr>
        <a:buSzPct val="100000"/>
        <a:buFont typeface="Wingdings" charset="2"/>
        <a:buChar char=""/>
        <a:defRPr sz="2800" b="0" i="0" u="none" baseline="0">
          <a:solidFill>
            <a:schemeClr val="tx1"/>
          </a:solidFill>
          <a:latin typeface="Times New Roman" charset="0"/>
          <a:ea typeface="宋体" charset="-122"/>
        </a:defRPr>
      </a:lvl2pPr>
      <a:lvl3pPr marL="1241425" indent="-377825" algn="l" defTabSz="914400" eaLnBrk="1" fontAlgn="b" latinLnBrk="0" hangingPunct="0">
        <a:lnSpc>
          <a:spcPct val="100000"/>
        </a:lnSpc>
        <a:spcBef>
          <a:spcPct val="20000"/>
        </a:spcBef>
        <a:spcAft>
          <a:spcPts val="0"/>
        </a:spcAft>
        <a:buClr>
          <a:schemeClr val="accent2"/>
        </a:buClr>
        <a:buSzPct val="100000"/>
        <a:buFont typeface="Wingdings" charset="2"/>
        <a:buChar char=""/>
        <a:defRPr sz="2400" b="0" i="0" u="none" baseline="0">
          <a:solidFill>
            <a:schemeClr val="tx1"/>
          </a:solidFill>
          <a:latin typeface="Times New Roman" charset="0"/>
          <a:ea typeface="宋体" charset="-122"/>
        </a:defRPr>
      </a:lvl3pPr>
      <a:lvl4pPr marL="1743075" indent="-377825" algn="l" defTabSz="914400" eaLnBrk="1" fontAlgn="b" latinLnBrk="0" hangingPunct="0">
        <a:lnSpc>
          <a:spcPct val="100000"/>
        </a:lnSpc>
        <a:spcBef>
          <a:spcPct val="20000"/>
        </a:spcBef>
        <a:spcAft>
          <a:spcPts val="0"/>
        </a:spcAft>
        <a:buClr>
          <a:schemeClr val="hlink"/>
        </a:buClr>
        <a:buSzPct val="100000"/>
        <a:buFont typeface="Wingdings" charset="2"/>
        <a:buChar char=""/>
        <a:defRPr sz="2000" b="0" i="0" u="none" baseline="0">
          <a:solidFill>
            <a:schemeClr val="tx1"/>
          </a:solidFill>
          <a:latin typeface="Times New Roman" charset="0"/>
          <a:ea typeface="宋体" charset="-122"/>
        </a:defRPr>
      </a:lvl4pPr>
      <a:lvl5pPr marL="2155825" indent="-358775" algn="l" defTabSz="914400" eaLnBrk="1" fontAlgn="b" latinLnBrk="0" hangingPunct="0">
        <a:lnSpc>
          <a:spcPct val="100000"/>
        </a:lnSpc>
        <a:spcBef>
          <a:spcPct val="20000"/>
        </a:spcBef>
        <a:spcAft>
          <a:spcPts val="0"/>
        </a:spcAft>
        <a:buClr>
          <a:schemeClr val="accent2"/>
        </a:buClr>
        <a:buSzPct val="100000"/>
        <a:buFont typeface="Wingdings" charset="2"/>
        <a:buChar char=""/>
        <a:defRPr sz="2000" b="0" i="0" u="none" baseline="0">
          <a:solidFill>
            <a:schemeClr val="tx1"/>
          </a:solidFill>
          <a:latin typeface="Times New Roman" charset="0"/>
          <a:ea typeface="宋体" charset="-122"/>
        </a:defRPr>
      </a:lvl5pPr>
      <a:lvl6pPr marL="2155825" indent="-358775" algn="l" defTabSz="914400" eaLnBrk="1" fontAlgn="b" latinLnBrk="0" hangingPunct="0">
        <a:lnSpc>
          <a:spcPct val="100000"/>
        </a:lnSpc>
        <a:spcBef>
          <a:spcPct val="20000"/>
        </a:spcBef>
        <a:spcAft>
          <a:spcPts val="0"/>
        </a:spcAft>
        <a:buClr>
          <a:schemeClr val="accent2"/>
        </a:buClr>
        <a:buSzPct val="100000"/>
        <a:buFont typeface="Wingdings" charset="2"/>
        <a:buChar char=""/>
        <a:defRPr sz="2000" b="0" i="0" u="none" baseline="0">
          <a:solidFill>
            <a:schemeClr val="tx1"/>
          </a:solidFill>
          <a:latin typeface="Times New Roman" charset="0"/>
          <a:ea typeface="宋体" charset="-122"/>
        </a:defRPr>
      </a:lvl6pPr>
      <a:lvl7pPr marL="2155825" indent="-358775" algn="l" defTabSz="914400" eaLnBrk="1" fontAlgn="b" latinLnBrk="0" hangingPunct="0">
        <a:lnSpc>
          <a:spcPct val="100000"/>
        </a:lnSpc>
        <a:spcBef>
          <a:spcPct val="20000"/>
        </a:spcBef>
        <a:spcAft>
          <a:spcPts val="0"/>
        </a:spcAft>
        <a:buClr>
          <a:schemeClr val="accent2"/>
        </a:buClr>
        <a:buSzPct val="100000"/>
        <a:buFont typeface="Wingdings" charset="2"/>
        <a:buChar char=""/>
        <a:defRPr sz="2000" b="0" i="0" u="none" baseline="0">
          <a:solidFill>
            <a:schemeClr val="tx1"/>
          </a:solidFill>
          <a:latin typeface="Times New Roman" charset="0"/>
          <a:ea typeface="宋体" charset="-122"/>
        </a:defRPr>
      </a:lvl7pPr>
      <a:lvl8pPr marL="2155825" indent="-358775" algn="l" defTabSz="914400" eaLnBrk="1" fontAlgn="b" latinLnBrk="0" hangingPunct="0">
        <a:lnSpc>
          <a:spcPct val="100000"/>
        </a:lnSpc>
        <a:spcBef>
          <a:spcPct val="20000"/>
        </a:spcBef>
        <a:spcAft>
          <a:spcPts val="0"/>
        </a:spcAft>
        <a:buClr>
          <a:schemeClr val="accent2"/>
        </a:buClr>
        <a:buSzPct val="100000"/>
        <a:buFont typeface="Wingdings" charset="2"/>
        <a:buChar char=""/>
        <a:defRPr sz="2000" b="0" i="0" u="none" baseline="0">
          <a:solidFill>
            <a:schemeClr val="tx1"/>
          </a:solidFill>
          <a:latin typeface="Times New Roman" charset="0"/>
          <a:ea typeface="宋体" charset="-122"/>
        </a:defRPr>
      </a:lvl8pPr>
      <a:lvl9pPr marL="2155825" indent="-358775" algn="l" defTabSz="914400" eaLnBrk="1" fontAlgn="b" latinLnBrk="0" hangingPunct="0">
        <a:lnSpc>
          <a:spcPct val="100000"/>
        </a:lnSpc>
        <a:spcBef>
          <a:spcPct val="20000"/>
        </a:spcBef>
        <a:spcAft>
          <a:spcPts val="0"/>
        </a:spcAft>
        <a:buClr>
          <a:schemeClr val="accent2"/>
        </a:buClr>
        <a:buSzPct val="100000"/>
        <a:buFont typeface="Wingdings" charset="2"/>
        <a:buChar char=""/>
        <a:defRPr sz="2000" b="0" i="0" u="none" baseline="0">
          <a:solidFill>
            <a:schemeClr val="tx1"/>
          </a:solidFill>
          <a:latin typeface="Times New Roman" charset="0"/>
          <a:ea typeface="宋体" charset="-122"/>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矩形"/>
          <p:cNvSpPr>
            <a:spLocks/>
          </p:cNvSpPr>
          <p:nvPr/>
        </p:nvSpPr>
        <p:spPr>
          <a:xfrm>
            <a:off x="4584700" y="6223000"/>
            <a:ext cx="4556122" cy="638174"/>
          </a:xfrm>
          <a:prstGeom prst="rect">
            <a:avLst/>
          </a:prstGeom>
          <a:gradFill rotWithShape="1">
            <a:gsLst>
              <a:gs pos="0">
                <a:srgbClr val="FFCC66">
                  <a:alpha val="100000"/>
                </a:srgbClr>
              </a:gs>
              <a:gs pos="100000">
                <a:srgbClr val="FFFFFF">
                  <a:alpha val="100000"/>
                </a:srgbClr>
              </a:gs>
            </a:gsLst>
            <a:lin ang="10800000" scaled="1"/>
          </a:gradFill>
          <a:ln w="9525" cap="flat" cmpd="sng">
            <a:noFill/>
            <a:prstDash val="solid"/>
            <a:miter/>
          </a:ln>
        </p:spPr>
      </p:sp>
      <p:grpSp>
        <p:nvGrpSpPr>
          <p:cNvPr id="16" name="组合"/>
          <p:cNvGrpSpPr>
            <a:grpSpLocks/>
          </p:cNvGrpSpPr>
          <p:nvPr/>
        </p:nvGrpSpPr>
        <p:grpSpPr>
          <a:xfrm>
            <a:off x="525462" y="873125"/>
            <a:ext cx="3805237" cy="2632075"/>
            <a:chOff x="525462" y="873125"/>
            <a:chExt cx="3805237" cy="2632075"/>
          </a:xfrm>
        </p:grpSpPr>
        <p:sp>
          <p:nvSpPr>
            <p:cNvPr id="13" name="矩形"/>
            <p:cNvSpPr>
              <a:spLocks/>
            </p:cNvSpPr>
            <p:nvPr/>
          </p:nvSpPr>
          <p:spPr>
            <a:xfrm>
              <a:off x="525462" y="1047750"/>
              <a:ext cx="1028700" cy="2457450"/>
            </a:xfrm>
            <a:prstGeom prst="rect">
              <a:avLst/>
            </a:prstGeom>
            <a:gradFill rotWithShape="0">
              <a:gsLst>
                <a:gs pos="0">
                  <a:srgbClr val="3DBEFF">
                    <a:alpha val="100000"/>
                  </a:srgbClr>
                </a:gs>
                <a:gs pos="100000">
                  <a:srgbClr val="FFFFFF">
                    <a:alpha val="100000"/>
                  </a:srgbClr>
                </a:gs>
              </a:gsLst>
              <a:lin ang="5400000" scaled="1"/>
            </a:gradFill>
            <a:ln w="9525" cap="flat" cmpd="sng">
              <a:noFill/>
              <a:prstDash val="solid"/>
              <a:miter/>
            </a:ln>
          </p:spPr>
        </p:sp>
        <p:sp>
          <p:nvSpPr>
            <p:cNvPr id="14" name="矩形"/>
            <p:cNvSpPr>
              <a:spLocks/>
            </p:cNvSpPr>
            <p:nvPr/>
          </p:nvSpPr>
          <p:spPr>
            <a:xfrm>
              <a:off x="1028700" y="1268412"/>
              <a:ext cx="3301999" cy="498475"/>
            </a:xfrm>
            <a:prstGeom prst="rect">
              <a:avLst/>
            </a:prstGeom>
            <a:gradFill rotWithShape="0">
              <a:gsLst>
                <a:gs pos="0">
                  <a:srgbClr val="0000FF">
                    <a:alpha val="100000"/>
                  </a:srgbClr>
                </a:gs>
                <a:gs pos="100000">
                  <a:srgbClr val="FFFFFF">
                    <a:alpha val="100000"/>
                  </a:srgbClr>
                </a:gs>
              </a:gsLst>
              <a:lin ang="0" scaled="1"/>
            </a:gradFill>
            <a:ln w="9525" cap="flat" cmpd="sng">
              <a:noFill/>
              <a:prstDash val="solid"/>
              <a:miter/>
            </a:ln>
          </p:spPr>
        </p:sp>
        <p:sp>
          <p:nvSpPr>
            <p:cNvPr id="15" name="矩形"/>
            <p:cNvSpPr>
              <a:spLocks/>
            </p:cNvSpPr>
            <p:nvPr/>
          </p:nvSpPr>
          <p:spPr>
            <a:xfrm>
              <a:off x="747712" y="873125"/>
              <a:ext cx="627061" cy="638174"/>
            </a:xfrm>
            <a:prstGeom prst="rect">
              <a:avLst/>
            </a:prstGeom>
            <a:gradFill rotWithShape="0">
              <a:gsLst>
                <a:gs pos="0">
                  <a:srgbClr val="FFCC66">
                    <a:alpha val="100000"/>
                  </a:srgbClr>
                </a:gs>
                <a:gs pos="100000">
                  <a:srgbClr val="FFFFFF">
                    <a:alpha val="100000"/>
                  </a:srgbClr>
                </a:gs>
              </a:gsLst>
              <a:lin ang="16200000" scaled="1"/>
            </a:gradFill>
            <a:ln w="9525" cap="flat" cmpd="sng">
              <a:noFill/>
              <a:prstDash val="solid"/>
              <a:miter/>
            </a:ln>
          </p:spPr>
        </p:sp>
      </p:grpSp>
      <p:sp>
        <p:nvSpPr>
          <p:cNvPr id="17" name="文本框"/>
          <p:cNvSpPr>
            <a:spLocks noGrp="1"/>
          </p:cNvSpPr>
          <p:nvPr>
            <p:ph type="title"/>
          </p:nvPr>
        </p:nvSpPr>
        <p:spPr>
          <a:xfrm>
            <a:off x="1531937" y="1774824"/>
            <a:ext cx="7224712" cy="1162049"/>
          </a:xfrm>
          <a:prstGeom prst="rect">
            <a:avLst/>
          </a:prstGeom>
          <a:noFill/>
          <a:ln w="9525"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pPr>
            <a:r>
              <a:rPr lang="zh-CN" altLang="en-US" sz="4400" b="0" i="0" u="none" strike="noStrike" kern="0" cap="none" spc="0" baseline="0">
                <a:solidFill>
                  <a:schemeClr val="tx2"/>
                </a:solidFill>
                <a:latin typeface="Times New Roman" charset="0"/>
                <a:ea typeface="宋体" charset="-122"/>
                <a:cs typeface="Times New Roman" charset="0"/>
              </a:rPr>
              <a:t>单击此处编辑母版标题样式</a:t>
            </a:r>
          </a:p>
        </p:txBody>
      </p:sp>
      <p:sp>
        <p:nvSpPr>
          <p:cNvPr id="18" name="文本框"/>
          <p:cNvSpPr>
            <a:spLocks noGrp="1"/>
          </p:cNvSpPr>
          <p:nvPr>
            <p:ph type="body" idx="1"/>
          </p:nvPr>
        </p:nvSpPr>
        <p:spPr>
          <a:xfrm>
            <a:off x="1911350" y="3513137"/>
            <a:ext cx="6503988" cy="1733550"/>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buNone/>
            </a:pPr>
            <a:r>
              <a:rPr lang="zh-CN" altLang="en-US" sz="3200" b="0" i="0" u="none" strike="noStrike" kern="0" cap="none" spc="0" baseline="0">
                <a:solidFill>
                  <a:schemeClr val="tx1"/>
                </a:solidFill>
                <a:latin typeface="Times New Roman" charset="0"/>
                <a:ea typeface="宋体" charset="-122"/>
                <a:cs typeface="Times New Roman" charset="0"/>
              </a:rPr>
              <a:t>单击此处编辑母版副标题样式</a:t>
            </a:r>
          </a:p>
        </p:txBody>
      </p:sp>
      <p:sp>
        <p:nvSpPr>
          <p:cNvPr id="19" name="文本框"/>
          <p:cNvSpPr>
            <a:spLocks noGrp="1"/>
          </p:cNvSpPr>
          <p:nvPr>
            <p:ph type="dt"/>
          </p:nvPr>
        </p:nvSpPr>
        <p:spPr>
          <a:xfrm>
            <a:off x="461961" y="6229350"/>
            <a:ext cx="2162175" cy="4746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pPr>
            <a:endParaRPr lang="zh-CN" altLang="en-US" sz="1400" b="0" i="0" u="none" strike="noStrike" kern="0" cap="none" spc="0" baseline="0">
              <a:solidFill>
                <a:schemeClr val="tx1"/>
              </a:solidFill>
              <a:latin typeface="Times New Roman" charset="0"/>
              <a:ea typeface="宋体" charset="-122"/>
              <a:cs typeface="Times New Roman" charset="0"/>
            </a:endParaRPr>
          </a:p>
        </p:txBody>
      </p:sp>
      <p:sp>
        <p:nvSpPr>
          <p:cNvPr id="20" name="文本框"/>
          <p:cNvSpPr>
            <a:spLocks noGrp="1"/>
          </p:cNvSpPr>
          <p:nvPr>
            <p:ph type="sldNum"/>
          </p:nvPr>
        </p:nvSpPr>
        <p:spPr>
          <a:xfrm>
            <a:off x="6637338" y="6229350"/>
            <a:ext cx="2019300" cy="4746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marL="0" indent="0" algn="r">
              <a:lnSpc>
                <a:spcPct val="100000"/>
              </a:lnSpc>
              <a:spcBef>
                <a:spcPts val="0"/>
              </a:spcBef>
              <a:spcAft>
                <a:spcPts val="0"/>
              </a:spcAft>
            </a:pPr>
            <a:fld id="{CAD2D6BD-DE1B-4B5F-8B41-2702339687B9}" type="slidenum">
              <a:rPr lang="en-US" altLang="zh-CN" sz="1400" b="0" i="0" u="none" strike="noStrike" kern="0" cap="none" spc="0" baseline="0">
                <a:solidFill>
                  <a:schemeClr val="tx1"/>
                </a:solidFill>
                <a:latin typeface="Times New Roman" charset="0"/>
                <a:ea typeface="宋体" charset="-122"/>
                <a:cs typeface="Times New Roman" charset="0"/>
              </a:rPr>
              <a:t>‹#›</a:t>
            </a:fld>
            <a:endParaRPr lang="zh-CN" altLang="en-US" sz="1400" b="0" i="0" u="none" strike="noStrike" kern="0" cap="none" spc="0" baseline="0">
              <a:solidFill>
                <a:schemeClr val="tx1"/>
              </a:solidFill>
              <a:latin typeface="Times New Roman" charset="0"/>
              <a:ea typeface="宋体" charset="-122"/>
              <a:cs typeface="Times New Roman" charset="0"/>
            </a:endParaRPr>
          </a:p>
        </p:txBody>
      </p:sp>
      <p:sp>
        <p:nvSpPr>
          <p:cNvPr id="21" name="文本框"/>
          <p:cNvSpPr>
            <a:spLocks noGrp="1"/>
          </p:cNvSpPr>
          <p:nvPr>
            <p:ph type="ftr"/>
          </p:nvPr>
        </p:nvSpPr>
        <p:spPr>
          <a:xfrm>
            <a:off x="3163886" y="6229350"/>
            <a:ext cx="2933700" cy="4746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pPr>
            <a:endParaRPr lang="zh-CN" altLang="en-US" sz="1400" b="0" i="0" u="none" strike="noStrike" kern="0" cap="none" spc="0" baseline="0">
              <a:solidFill>
                <a:schemeClr val="tx1"/>
              </a:solidFill>
              <a:latin typeface="Times New Roman" charset="0"/>
              <a:ea typeface="宋体" charset="-122"/>
              <a:cs typeface="Times New Roman" charset="0"/>
            </a:endParaRPr>
          </a:p>
        </p:txBody>
      </p:sp>
    </p:spTree>
    <p:extLst>
      <p:ext uri="{BB962C8B-B14F-4D97-AF65-F5344CB8AC3E}">
        <p14:creationId xmlns:p14="http://schemas.microsoft.com/office/powerpoint/2010/main" val="179026501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lvl1pPr marL="0" indent="0" algn="ctr" defTabSz="914400" eaLnBrk="1" fontAlgn="b" latinLnBrk="0" hangingPunct="0">
        <a:lnSpc>
          <a:spcPct val="100000"/>
        </a:lnSpc>
        <a:spcBef>
          <a:spcPts val="0"/>
        </a:spcBef>
        <a:spcAft>
          <a:spcPts val="0"/>
        </a:spcAft>
        <a:buNone/>
        <a:defRPr sz="4400" b="0" i="0" u="none" baseline="0">
          <a:solidFill>
            <a:schemeClr val="tx2"/>
          </a:solidFill>
          <a:latin typeface="Times New Roman" charset="0"/>
          <a:ea typeface="宋体" charset="-122"/>
        </a:defRPr>
      </a:lvl1pPr>
    </p:titleStyle>
    <p:bodyStyle>
      <a:lvl1pPr marL="466725" indent="-466725" algn="l" defTabSz="914400" eaLnBrk="1" fontAlgn="b" latinLnBrk="0" hangingPunct="0">
        <a:lnSpc>
          <a:spcPct val="100000"/>
        </a:lnSpc>
        <a:spcBef>
          <a:spcPct val="20000"/>
        </a:spcBef>
        <a:spcAft>
          <a:spcPts val="0"/>
        </a:spcAft>
        <a:buClr>
          <a:schemeClr val="accent2"/>
        </a:buClr>
        <a:buSzPct val="100000"/>
        <a:buFont typeface="Wingdings" charset="2"/>
        <a:buChar char=""/>
        <a:defRPr sz="3200" b="0" i="0" u="none" baseline="0">
          <a:solidFill>
            <a:schemeClr val="tx1"/>
          </a:solidFill>
          <a:latin typeface="Times New Roman" charset="0"/>
          <a:ea typeface="宋体" charset="-122"/>
        </a:defRPr>
      </a:lvl1pPr>
      <a:lvl2pPr marL="879475" indent="-412750" algn="l" defTabSz="914400" eaLnBrk="1" fontAlgn="b" latinLnBrk="0" hangingPunct="0">
        <a:lnSpc>
          <a:spcPct val="100000"/>
        </a:lnSpc>
        <a:spcBef>
          <a:spcPct val="20000"/>
        </a:spcBef>
        <a:spcAft>
          <a:spcPts val="0"/>
        </a:spcAft>
        <a:buClr>
          <a:schemeClr val="hlink"/>
        </a:buClr>
        <a:buSzPct val="100000"/>
        <a:buFont typeface="Wingdings" charset="2"/>
        <a:buChar char=""/>
        <a:defRPr sz="2800" b="0" i="0" u="none" baseline="0">
          <a:solidFill>
            <a:schemeClr val="tx1"/>
          </a:solidFill>
          <a:latin typeface="Times New Roman" charset="0"/>
          <a:ea typeface="宋体" charset="-122"/>
        </a:defRPr>
      </a:lvl2pPr>
      <a:lvl3pPr marL="1241425" indent="-377825" algn="l" defTabSz="914400" eaLnBrk="1" fontAlgn="b" latinLnBrk="0" hangingPunct="0">
        <a:lnSpc>
          <a:spcPct val="100000"/>
        </a:lnSpc>
        <a:spcBef>
          <a:spcPct val="20000"/>
        </a:spcBef>
        <a:spcAft>
          <a:spcPts val="0"/>
        </a:spcAft>
        <a:buClr>
          <a:schemeClr val="accent2"/>
        </a:buClr>
        <a:buSzPct val="100000"/>
        <a:buFont typeface="Wingdings" charset="2"/>
        <a:buChar char=""/>
        <a:defRPr sz="2400" b="0" i="0" u="none" baseline="0">
          <a:solidFill>
            <a:schemeClr val="tx1"/>
          </a:solidFill>
          <a:latin typeface="Times New Roman" charset="0"/>
          <a:ea typeface="宋体" charset="-122"/>
        </a:defRPr>
      </a:lvl3pPr>
      <a:lvl4pPr marL="1743075" indent="-377825" algn="l" defTabSz="914400" eaLnBrk="1" fontAlgn="b" latinLnBrk="0" hangingPunct="0">
        <a:lnSpc>
          <a:spcPct val="100000"/>
        </a:lnSpc>
        <a:spcBef>
          <a:spcPct val="20000"/>
        </a:spcBef>
        <a:spcAft>
          <a:spcPts val="0"/>
        </a:spcAft>
        <a:buClr>
          <a:schemeClr val="hlink"/>
        </a:buClr>
        <a:buSzPct val="100000"/>
        <a:buFont typeface="Wingdings" charset="2"/>
        <a:buChar char=""/>
        <a:defRPr sz="2000" b="0" i="0" u="none" baseline="0">
          <a:solidFill>
            <a:schemeClr val="tx1"/>
          </a:solidFill>
          <a:latin typeface="Times New Roman" charset="0"/>
          <a:ea typeface="宋体" charset="-122"/>
        </a:defRPr>
      </a:lvl4pPr>
      <a:lvl5pPr marL="2155825" indent="-358775" algn="l" defTabSz="914400" eaLnBrk="1" fontAlgn="b" latinLnBrk="0" hangingPunct="0">
        <a:lnSpc>
          <a:spcPct val="100000"/>
        </a:lnSpc>
        <a:spcBef>
          <a:spcPct val="20000"/>
        </a:spcBef>
        <a:spcAft>
          <a:spcPts val="0"/>
        </a:spcAft>
        <a:buClr>
          <a:schemeClr val="accent2"/>
        </a:buClr>
        <a:buSzPct val="100000"/>
        <a:buFont typeface="Wingdings" charset="2"/>
        <a:buChar char=""/>
        <a:defRPr sz="2000" b="0" i="0" u="none" baseline="0">
          <a:solidFill>
            <a:schemeClr val="tx1"/>
          </a:solidFill>
          <a:latin typeface="Times New Roman" charset="0"/>
          <a:ea typeface="宋体" charset="-122"/>
        </a:defRPr>
      </a:lvl5pPr>
      <a:lvl6pPr marL="2155825" indent="-358775" algn="l" defTabSz="914400" eaLnBrk="1" fontAlgn="b" latinLnBrk="0" hangingPunct="0">
        <a:lnSpc>
          <a:spcPct val="100000"/>
        </a:lnSpc>
        <a:spcBef>
          <a:spcPct val="20000"/>
        </a:spcBef>
        <a:spcAft>
          <a:spcPts val="0"/>
        </a:spcAft>
        <a:buClr>
          <a:schemeClr val="accent2"/>
        </a:buClr>
        <a:buSzPct val="100000"/>
        <a:buFont typeface="Wingdings" charset="2"/>
        <a:buChar char=""/>
        <a:defRPr sz="2000" b="0" i="0" u="none" baseline="0">
          <a:solidFill>
            <a:schemeClr val="tx1"/>
          </a:solidFill>
          <a:latin typeface="Times New Roman" charset="0"/>
          <a:ea typeface="宋体" charset="-122"/>
        </a:defRPr>
      </a:lvl6pPr>
      <a:lvl7pPr marL="2155825" indent="-358775" algn="l" defTabSz="914400" eaLnBrk="1" fontAlgn="b" latinLnBrk="0" hangingPunct="0">
        <a:lnSpc>
          <a:spcPct val="100000"/>
        </a:lnSpc>
        <a:spcBef>
          <a:spcPct val="20000"/>
        </a:spcBef>
        <a:spcAft>
          <a:spcPts val="0"/>
        </a:spcAft>
        <a:buClr>
          <a:schemeClr val="accent2"/>
        </a:buClr>
        <a:buSzPct val="100000"/>
        <a:buFont typeface="Wingdings" charset="2"/>
        <a:buChar char=""/>
        <a:defRPr sz="2000" b="0" i="0" u="none" baseline="0">
          <a:solidFill>
            <a:schemeClr val="tx1"/>
          </a:solidFill>
          <a:latin typeface="Times New Roman" charset="0"/>
          <a:ea typeface="宋体" charset="-122"/>
        </a:defRPr>
      </a:lvl7pPr>
      <a:lvl8pPr marL="2155825" indent="-358775" algn="l" defTabSz="914400" eaLnBrk="1" fontAlgn="b" latinLnBrk="0" hangingPunct="0">
        <a:lnSpc>
          <a:spcPct val="100000"/>
        </a:lnSpc>
        <a:spcBef>
          <a:spcPct val="20000"/>
        </a:spcBef>
        <a:spcAft>
          <a:spcPts val="0"/>
        </a:spcAft>
        <a:buClr>
          <a:schemeClr val="accent2"/>
        </a:buClr>
        <a:buSzPct val="100000"/>
        <a:buFont typeface="Wingdings" charset="2"/>
        <a:buChar char=""/>
        <a:defRPr sz="2000" b="0" i="0" u="none" baseline="0">
          <a:solidFill>
            <a:schemeClr val="tx1"/>
          </a:solidFill>
          <a:latin typeface="Times New Roman" charset="0"/>
          <a:ea typeface="宋体" charset="-122"/>
        </a:defRPr>
      </a:lvl8pPr>
      <a:lvl9pPr marL="2155825" indent="-358775" algn="l" defTabSz="914400" eaLnBrk="1" fontAlgn="b" latinLnBrk="0" hangingPunct="0">
        <a:lnSpc>
          <a:spcPct val="100000"/>
        </a:lnSpc>
        <a:spcBef>
          <a:spcPct val="20000"/>
        </a:spcBef>
        <a:spcAft>
          <a:spcPts val="0"/>
        </a:spcAft>
        <a:buClr>
          <a:schemeClr val="accent2"/>
        </a:buClr>
        <a:buSzPct val="100000"/>
        <a:buFont typeface="Wingdings" charset="2"/>
        <a:buChar char=""/>
        <a:defRPr sz="2000" b="0" i="0" u="none" baseline="0">
          <a:solidFill>
            <a:schemeClr val="tx1"/>
          </a:solidFill>
          <a:latin typeface="Times New Roman" charset="0"/>
          <a:ea typeface="宋体" charset="-122"/>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p:cNvSpPr>
            <a:spLocks/>
          </p:cNvSpPr>
          <p:nvPr/>
        </p:nvSpPr>
        <p:spPr>
          <a:xfrm>
            <a:off x="5511800" y="6543675"/>
            <a:ext cx="3632200" cy="317499"/>
          </a:xfrm>
          <a:prstGeom prst="rect">
            <a:avLst/>
          </a:prstGeom>
          <a:gradFill rotWithShape="1">
            <a:gsLst>
              <a:gs pos="0">
                <a:srgbClr val="FFCC66">
                  <a:alpha val="100000"/>
                </a:srgbClr>
              </a:gs>
              <a:gs pos="100000">
                <a:srgbClr val="FFFFFF">
                  <a:alpha val="100000"/>
                </a:srgbClr>
              </a:gs>
            </a:gsLst>
            <a:lin ang="10800000" scaled="1"/>
          </a:gradFill>
          <a:ln w="9525" cap="flat" cmpd="sng">
            <a:noFill/>
            <a:prstDash val="solid"/>
            <a:miter/>
          </a:ln>
        </p:spPr>
      </p:sp>
      <p:grpSp>
        <p:nvGrpSpPr>
          <p:cNvPr id="26" name="组合"/>
          <p:cNvGrpSpPr>
            <a:grpSpLocks/>
          </p:cNvGrpSpPr>
          <p:nvPr/>
        </p:nvGrpSpPr>
        <p:grpSpPr>
          <a:xfrm>
            <a:off x="55562" y="879475"/>
            <a:ext cx="2614611" cy="2209798"/>
            <a:chOff x="55562" y="879475"/>
            <a:chExt cx="2614611" cy="2209798"/>
          </a:xfrm>
        </p:grpSpPr>
        <p:sp>
          <p:nvSpPr>
            <p:cNvPr id="23" name="矩形"/>
            <p:cNvSpPr>
              <a:spLocks/>
            </p:cNvSpPr>
            <p:nvPr/>
          </p:nvSpPr>
          <p:spPr>
            <a:xfrm>
              <a:off x="55562" y="1130300"/>
              <a:ext cx="647699" cy="1958973"/>
            </a:xfrm>
            <a:prstGeom prst="rect">
              <a:avLst/>
            </a:prstGeom>
            <a:gradFill rotWithShape="0">
              <a:gsLst>
                <a:gs pos="0">
                  <a:srgbClr val="3DBEFF">
                    <a:alpha val="100000"/>
                  </a:srgbClr>
                </a:gs>
                <a:gs pos="100000">
                  <a:srgbClr val="FFFFFF">
                    <a:alpha val="100000"/>
                  </a:srgbClr>
                </a:gs>
              </a:gsLst>
              <a:lin ang="5400000" scaled="1"/>
            </a:gradFill>
            <a:ln w="9525" cap="flat" cmpd="sng">
              <a:noFill/>
              <a:prstDash val="solid"/>
              <a:miter/>
            </a:ln>
          </p:spPr>
        </p:sp>
        <p:sp>
          <p:nvSpPr>
            <p:cNvPr id="24" name="矩形"/>
            <p:cNvSpPr>
              <a:spLocks/>
            </p:cNvSpPr>
            <p:nvPr/>
          </p:nvSpPr>
          <p:spPr>
            <a:xfrm>
              <a:off x="414337" y="1246187"/>
              <a:ext cx="2255837" cy="339723"/>
            </a:xfrm>
            <a:prstGeom prst="rect">
              <a:avLst/>
            </a:prstGeom>
            <a:gradFill rotWithShape="0">
              <a:gsLst>
                <a:gs pos="0">
                  <a:srgbClr val="0000FF">
                    <a:alpha val="100000"/>
                  </a:srgbClr>
                </a:gs>
                <a:gs pos="100000">
                  <a:srgbClr val="FFFFFF">
                    <a:alpha val="100000"/>
                  </a:srgbClr>
                </a:gs>
              </a:gsLst>
              <a:lin ang="0" scaled="1"/>
            </a:gradFill>
            <a:ln w="9525" cap="flat" cmpd="sng">
              <a:noFill/>
              <a:prstDash val="solid"/>
              <a:miter/>
            </a:ln>
          </p:spPr>
        </p:sp>
        <p:sp>
          <p:nvSpPr>
            <p:cNvPr id="25" name="矩形"/>
            <p:cNvSpPr>
              <a:spLocks/>
            </p:cNvSpPr>
            <p:nvPr/>
          </p:nvSpPr>
          <p:spPr>
            <a:xfrm>
              <a:off x="146050" y="879475"/>
              <a:ext cx="428625" cy="566737"/>
            </a:xfrm>
            <a:prstGeom prst="rect">
              <a:avLst/>
            </a:prstGeom>
            <a:gradFill rotWithShape="0">
              <a:gsLst>
                <a:gs pos="0">
                  <a:srgbClr val="FFCC66">
                    <a:alpha val="100000"/>
                  </a:srgbClr>
                </a:gs>
                <a:gs pos="100000">
                  <a:srgbClr val="FFFFFF">
                    <a:alpha val="100000"/>
                  </a:srgbClr>
                </a:gs>
              </a:gsLst>
              <a:lin ang="16200000" scaled="1"/>
            </a:gradFill>
            <a:ln w="9525" cap="flat" cmpd="sng">
              <a:noFill/>
              <a:prstDash val="solid"/>
              <a:miter/>
            </a:ln>
          </p:spPr>
        </p:sp>
      </p:grpSp>
      <p:sp>
        <p:nvSpPr>
          <p:cNvPr id="27" name="文本框"/>
          <p:cNvSpPr>
            <a:spLocks noGrp="1"/>
          </p:cNvSpPr>
          <p:nvPr>
            <p:ph type="title"/>
          </p:nvPr>
        </p:nvSpPr>
        <p:spPr>
          <a:xfrm>
            <a:off x="455612" y="271462"/>
            <a:ext cx="8218488" cy="1143000"/>
          </a:xfrm>
          <a:prstGeom prst="rect">
            <a:avLst/>
          </a:prstGeom>
          <a:noFill/>
          <a:ln w="9525" cap="flat" cmpd="sng">
            <a:noFill/>
            <a:prstDash val="solid"/>
            <a:miter/>
          </a:ln>
        </p:spPr>
        <p:txBody>
          <a:bodyPr vert="horz" wrap="square" lIns="91440" tIns="45720" rIns="91440" bIns="45720" anchor="ctr" anchorCtr="0">
            <a:prstTxWarp prst="textNoShape">
              <a:avLst/>
            </a:prstTxWarp>
          </a:bodyPr>
          <a:lstStyle/>
          <a:p>
            <a:r>
              <a:rPr lang="zh-CN" altLang="en-US"/>
              <a:t>单击此处编辑母版标题样式</a:t>
            </a:r>
          </a:p>
        </p:txBody>
      </p:sp>
      <p:sp>
        <p:nvSpPr>
          <p:cNvPr id="28" name="文本框"/>
          <p:cNvSpPr>
            <a:spLocks noGrp="1"/>
          </p:cNvSpPr>
          <p:nvPr>
            <p:ph type="body" idx="1"/>
          </p:nvPr>
        </p:nvSpPr>
        <p:spPr>
          <a:xfrm>
            <a:off x="455612" y="1597024"/>
            <a:ext cx="8218488" cy="4518020"/>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p>
        </p:txBody>
      </p:sp>
      <p:sp>
        <p:nvSpPr>
          <p:cNvPr id="29" name="文本框"/>
          <p:cNvSpPr>
            <a:spLocks noGrp="1"/>
          </p:cNvSpPr>
          <p:nvPr>
            <p:ph type="dt" idx="10"/>
          </p:nvPr>
        </p:nvSpPr>
        <p:spPr>
          <a:xfrm>
            <a:off x="461961" y="6229350"/>
            <a:ext cx="2162175" cy="4746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endParaRPr lang="zh-CN" altLang="en-US">
              <a:latin typeface="Times New Roman" charset="0"/>
              <a:ea typeface="宋体" charset="-122"/>
              <a:cs typeface="Times New Roman" charset="0"/>
            </a:endParaRPr>
          </a:p>
        </p:txBody>
      </p:sp>
      <p:sp>
        <p:nvSpPr>
          <p:cNvPr id="30" name="文本框"/>
          <p:cNvSpPr>
            <a:spLocks noGrp="1"/>
          </p:cNvSpPr>
          <p:nvPr>
            <p:ph type="ftr"/>
          </p:nvPr>
        </p:nvSpPr>
        <p:spPr>
          <a:xfrm>
            <a:off x="3163886" y="6229350"/>
            <a:ext cx="2933700" cy="4746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endParaRPr lang="zh-CN" altLang="en-US">
              <a:latin typeface="Times New Roman" charset="0"/>
              <a:ea typeface="宋体" charset="-122"/>
              <a:cs typeface="Times New Roman" charset="0"/>
            </a:endParaRPr>
          </a:p>
        </p:txBody>
      </p:sp>
      <p:sp>
        <p:nvSpPr>
          <p:cNvPr id="31" name="文本框"/>
          <p:cNvSpPr>
            <a:spLocks noGrp="1"/>
          </p:cNvSpPr>
          <p:nvPr>
            <p:ph type="sldNum"/>
          </p:nvPr>
        </p:nvSpPr>
        <p:spPr>
          <a:xfrm>
            <a:off x="6637338" y="6229350"/>
            <a:ext cx="2019300" cy="4746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fld id="{CAD2D6BD-DE1B-4B5F-8B41-2702339687B9}" type="slidenum">
              <a:rPr lang="en-US" altLang="zh-CN" sz="2400" b="0" i="0" u="none" strike="noStrike" kern="0" cap="none" spc="0" baseline="0">
                <a:solidFill>
                  <a:schemeClr val="tx1"/>
                </a:solidFill>
                <a:latin typeface="Times New Roman" charset="0"/>
                <a:ea typeface="宋体" charset="-122"/>
                <a:cs typeface="Times New Roman" charset="0"/>
              </a:rPr>
              <a:t>‹#›</a:t>
            </a:fld>
            <a:endParaRPr lang="zh-CN" altLang="en-US">
              <a:latin typeface="Times New Roman" charset="0"/>
              <a:ea typeface="宋体" charset="-122"/>
              <a:cs typeface="Times New Roman" charset="0"/>
            </a:endParaRPr>
          </a:p>
        </p:txBody>
      </p:sp>
    </p:spTree>
    <p:extLst>
      <p:ext uri="{BB962C8B-B14F-4D97-AF65-F5344CB8AC3E}">
        <p14:creationId xmlns:p14="http://schemas.microsoft.com/office/powerpoint/2010/main" val="125487028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marL="0" indent="0" algn="ctr" defTabSz="914400" eaLnBrk="1" fontAlgn="b" latinLnBrk="0" hangingPunct="0">
        <a:lnSpc>
          <a:spcPct val="100000"/>
        </a:lnSpc>
        <a:spcBef>
          <a:spcPts val="0"/>
        </a:spcBef>
        <a:spcAft>
          <a:spcPts val="0"/>
        </a:spcAft>
        <a:buNone/>
        <a:defRPr sz="4400" b="0" i="0" u="none" baseline="0">
          <a:solidFill>
            <a:schemeClr val="tx2"/>
          </a:solidFill>
          <a:latin typeface="Times New Roman" charset="0"/>
          <a:ea typeface="宋体" charset="-122"/>
        </a:defRPr>
      </a:lvl1pPr>
    </p:titleStyle>
    <p:bodyStyle>
      <a:lvl1pPr marL="466725" indent="-466725" algn="l" defTabSz="914400" eaLnBrk="1" fontAlgn="b" latinLnBrk="0" hangingPunct="0">
        <a:lnSpc>
          <a:spcPct val="100000"/>
        </a:lnSpc>
        <a:spcBef>
          <a:spcPct val="20000"/>
        </a:spcBef>
        <a:spcAft>
          <a:spcPts val="0"/>
        </a:spcAft>
        <a:buClr>
          <a:schemeClr val="accent2"/>
        </a:buClr>
        <a:buSzPct val="100000"/>
        <a:buFont typeface="Wingdings" charset="2"/>
        <a:buChar char=""/>
        <a:defRPr sz="3200" b="0" i="0" u="none" baseline="0">
          <a:solidFill>
            <a:schemeClr val="tx1"/>
          </a:solidFill>
          <a:latin typeface="Times New Roman" charset="0"/>
          <a:ea typeface="宋体" charset="-122"/>
        </a:defRPr>
      </a:lvl1pPr>
      <a:lvl2pPr marL="879475" indent="-412750" algn="l" defTabSz="914400" eaLnBrk="1" fontAlgn="b" latinLnBrk="0" hangingPunct="0">
        <a:lnSpc>
          <a:spcPct val="100000"/>
        </a:lnSpc>
        <a:spcBef>
          <a:spcPct val="20000"/>
        </a:spcBef>
        <a:spcAft>
          <a:spcPts val="0"/>
        </a:spcAft>
        <a:buClr>
          <a:schemeClr val="hlink"/>
        </a:buClr>
        <a:buSzPct val="100000"/>
        <a:buFont typeface="Wingdings" charset="2"/>
        <a:buChar char=""/>
        <a:defRPr sz="2800" b="0" i="0" u="none" baseline="0">
          <a:solidFill>
            <a:schemeClr val="tx1"/>
          </a:solidFill>
          <a:latin typeface="Times New Roman" charset="0"/>
          <a:ea typeface="宋体" charset="-122"/>
        </a:defRPr>
      </a:lvl2pPr>
      <a:lvl3pPr marL="1241425" indent="-377825" algn="l" defTabSz="914400" eaLnBrk="1" fontAlgn="b" latinLnBrk="0" hangingPunct="0">
        <a:lnSpc>
          <a:spcPct val="100000"/>
        </a:lnSpc>
        <a:spcBef>
          <a:spcPct val="20000"/>
        </a:spcBef>
        <a:spcAft>
          <a:spcPts val="0"/>
        </a:spcAft>
        <a:buClr>
          <a:schemeClr val="accent2"/>
        </a:buClr>
        <a:buSzPct val="100000"/>
        <a:buFont typeface="Wingdings" charset="2"/>
        <a:buChar char=""/>
        <a:defRPr sz="2400" b="0" i="0" u="none" baseline="0">
          <a:solidFill>
            <a:schemeClr val="tx1"/>
          </a:solidFill>
          <a:latin typeface="Times New Roman" charset="0"/>
          <a:ea typeface="宋体" charset="-122"/>
        </a:defRPr>
      </a:lvl3pPr>
      <a:lvl4pPr marL="1743075" indent="-377825" algn="l" defTabSz="914400" eaLnBrk="1" fontAlgn="b" latinLnBrk="0" hangingPunct="0">
        <a:lnSpc>
          <a:spcPct val="100000"/>
        </a:lnSpc>
        <a:spcBef>
          <a:spcPct val="20000"/>
        </a:spcBef>
        <a:spcAft>
          <a:spcPts val="0"/>
        </a:spcAft>
        <a:buClr>
          <a:schemeClr val="hlink"/>
        </a:buClr>
        <a:buSzPct val="100000"/>
        <a:buFont typeface="Wingdings" charset="2"/>
        <a:buChar char=""/>
        <a:defRPr sz="2000" b="0" i="0" u="none" baseline="0">
          <a:solidFill>
            <a:schemeClr val="tx1"/>
          </a:solidFill>
          <a:latin typeface="Times New Roman" charset="0"/>
          <a:ea typeface="宋体" charset="-122"/>
        </a:defRPr>
      </a:lvl4pPr>
      <a:lvl5pPr marL="2155825" indent="-358775" algn="l" defTabSz="914400" eaLnBrk="1" fontAlgn="b" latinLnBrk="0" hangingPunct="0">
        <a:lnSpc>
          <a:spcPct val="100000"/>
        </a:lnSpc>
        <a:spcBef>
          <a:spcPct val="20000"/>
        </a:spcBef>
        <a:spcAft>
          <a:spcPts val="0"/>
        </a:spcAft>
        <a:buClr>
          <a:schemeClr val="accent2"/>
        </a:buClr>
        <a:buSzPct val="100000"/>
        <a:buFont typeface="Wingdings" charset="2"/>
        <a:buChar char=""/>
        <a:defRPr sz="2000" b="0" i="0" u="none" baseline="0">
          <a:solidFill>
            <a:schemeClr val="tx1"/>
          </a:solidFill>
          <a:latin typeface="Times New Roman" charset="0"/>
          <a:ea typeface="宋体" charset="-122"/>
        </a:defRPr>
      </a:lvl5pPr>
      <a:lvl6pPr marL="2155825" indent="-358775" algn="l" defTabSz="914400" eaLnBrk="1" fontAlgn="b" latinLnBrk="0" hangingPunct="0">
        <a:lnSpc>
          <a:spcPct val="100000"/>
        </a:lnSpc>
        <a:spcBef>
          <a:spcPct val="20000"/>
        </a:spcBef>
        <a:spcAft>
          <a:spcPts val="0"/>
        </a:spcAft>
        <a:buClr>
          <a:schemeClr val="accent2"/>
        </a:buClr>
        <a:buSzPct val="100000"/>
        <a:buFont typeface="Wingdings" charset="2"/>
        <a:buChar char=""/>
        <a:defRPr sz="2000" b="0" i="0" u="none" baseline="0">
          <a:solidFill>
            <a:schemeClr val="tx1"/>
          </a:solidFill>
          <a:latin typeface="Times New Roman" charset="0"/>
          <a:ea typeface="宋体" charset="-122"/>
        </a:defRPr>
      </a:lvl6pPr>
      <a:lvl7pPr marL="2155825" indent="-358775" algn="l" defTabSz="914400" eaLnBrk="1" fontAlgn="b" latinLnBrk="0" hangingPunct="0">
        <a:lnSpc>
          <a:spcPct val="100000"/>
        </a:lnSpc>
        <a:spcBef>
          <a:spcPct val="20000"/>
        </a:spcBef>
        <a:spcAft>
          <a:spcPts val="0"/>
        </a:spcAft>
        <a:buClr>
          <a:schemeClr val="accent2"/>
        </a:buClr>
        <a:buSzPct val="100000"/>
        <a:buFont typeface="Wingdings" charset="2"/>
        <a:buChar char=""/>
        <a:defRPr sz="2000" b="0" i="0" u="none" baseline="0">
          <a:solidFill>
            <a:schemeClr val="tx1"/>
          </a:solidFill>
          <a:latin typeface="Times New Roman" charset="0"/>
          <a:ea typeface="宋体" charset="-122"/>
        </a:defRPr>
      </a:lvl7pPr>
      <a:lvl8pPr marL="2155825" indent="-358775" algn="l" defTabSz="914400" eaLnBrk="1" fontAlgn="b" latinLnBrk="0" hangingPunct="0">
        <a:lnSpc>
          <a:spcPct val="100000"/>
        </a:lnSpc>
        <a:spcBef>
          <a:spcPct val="20000"/>
        </a:spcBef>
        <a:spcAft>
          <a:spcPts val="0"/>
        </a:spcAft>
        <a:buClr>
          <a:schemeClr val="accent2"/>
        </a:buClr>
        <a:buSzPct val="100000"/>
        <a:buFont typeface="Wingdings" charset="2"/>
        <a:buChar char=""/>
        <a:defRPr sz="2000" b="0" i="0" u="none" baseline="0">
          <a:solidFill>
            <a:schemeClr val="tx1"/>
          </a:solidFill>
          <a:latin typeface="Times New Roman" charset="0"/>
          <a:ea typeface="宋体" charset="-122"/>
        </a:defRPr>
      </a:lvl8pPr>
      <a:lvl9pPr marL="2155825" indent="-358775" algn="l" defTabSz="914400" eaLnBrk="1" fontAlgn="b" latinLnBrk="0" hangingPunct="0">
        <a:lnSpc>
          <a:spcPct val="100000"/>
        </a:lnSpc>
        <a:spcBef>
          <a:spcPct val="20000"/>
        </a:spcBef>
        <a:spcAft>
          <a:spcPts val="0"/>
        </a:spcAft>
        <a:buClr>
          <a:schemeClr val="accent2"/>
        </a:buClr>
        <a:buSzPct val="100000"/>
        <a:buFont typeface="Wingdings" charset="2"/>
        <a:buChar char=""/>
        <a:defRPr sz="2000" b="0" i="0" u="none" baseline="0">
          <a:solidFill>
            <a:schemeClr val="tx1"/>
          </a:solidFill>
          <a:latin typeface="Times New Roman" charset="0"/>
          <a:ea typeface="宋体" charset="-122"/>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矩形"/>
          <p:cNvSpPr>
            <a:spLocks/>
          </p:cNvSpPr>
          <p:nvPr/>
        </p:nvSpPr>
        <p:spPr>
          <a:xfrm>
            <a:off x="4584700" y="6223000"/>
            <a:ext cx="4556122" cy="638174"/>
          </a:xfrm>
          <a:prstGeom prst="rect">
            <a:avLst/>
          </a:prstGeom>
          <a:gradFill rotWithShape="1">
            <a:gsLst>
              <a:gs pos="0">
                <a:srgbClr val="FFCC66">
                  <a:alpha val="100000"/>
                </a:srgbClr>
              </a:gs>
              <a:gs pos="100000">
                <a:srgbClr val="FFFFFF">
                  <a:alpha val="100000"/>
                </a:srgbClr>
              </a:gs>
            </a:gsLst>
            <a:lin ang="10800000" scaled="1"/>
          </a:gradFill>
          <a:ln w="9525" cap="flat" cmpd="sng">
            <a:noFill/>
            <a:prstDash val="solid"/>
            <a:miter/>
          </a:ln>
        </p:spPr>
      </p:sp>
      <p:grpSp>
        <p:nvGrpSpPr>
          <p:cNvPr id="36" name="组合"/>
          <p:cNvGrpSpPr>
            <a:grpSpLocks/>
          </p:cNvGrpSpPr>
          <p:nvPr/>
        </p:nvGrpSpPr>
        <p:grpSpPr>
          <a:xfrm>
            <a:off x="525462" y="873125"/>
            <a:ext cx="3805237" cy="2632075"/>
            <a:chOff x="525462" y="873125"/>
            <a:chExt cx="3805237" cy="2632075"/>
          </a:xfrm>
        </p:grpSpPr>
        <p:sp>
          <p:nvSpPr>
            <p:cNvPr id="33" name="矩形"/>
            <p:cNvSpPr>
              <a:spLocks/>
            </p:cNvSpPr>
            <p:nvPr/>
          </p:nvSpPr>
          <p:spPr>
            <a:xfrm>
              <a:off x="525462" y="1047750"/>
              <a:ext cx="1028700" cy="2457450"/>
            </a:xfrm>
            <a:prstGeom prst="rect">
              <a:avLst/>
            </a:prstGeom>
            <a:gradFill rotWithShape="0">
              <a:gsLst>
                <a:gs pos="0">
                  <a:srgbClr val="3DBEFF">
                    <a:alpha val="100000"/>
                  </a:srgbClr>
                </a:gs>
                <a:gs pos="100000">
                  <a:srgbClr val="FFFFFF">
                    <a:alpha val="100000"/>
                  </a:srgbClr>
                </a:gs>
              </a:gsLst>
              <a:lin ang="5400000" scaled="1"/>
            </a:gradFill>
            <a:ln w="9525" cap="flat" cmpd="sng">
              <a:noFill/>
              <a:prstDash val="solid"/>
              <a:miter/>
            </a:ln>
          </p:spPr>
        </p:sp>
        <p:sp>
          <p:nvSpPr>
            <p:cNvPr id="34" name="矩形"/>
            <p:cNvSpPr>
              <a:spLocks/>
            </p:cNvSpPr>
            <p:nvPr/>
          </p:nvSpPr>
          <p:spPr>
            <a:xfrm>
              <a:off x="1028700" y="1268412"/>
              <a:ext cx="3301999" cy="498475"/>
            </a:xfrm>
            <a:prstGeom prst="rect">
              <a:avLst/>
            </a:prstGeom>
            <a:gradFill rotWithShape="0">
              <a:gsLst>
                <a:gs pos="0">
                  <a:srgbClr val="0000FF">
                    <a:alpha val="100000"/>
                  </a:srgbClr>
                </a:gs>
                <a:gs pos="100000">
                  <a:srgbClr val="FFFFFF">
                    <a:alpha val="100000"/>
                  </a:srgbClr>
                </a:gs>
              </a:gsLst>
              <a:lin ang="0" scaled="1"/>
            </a:gradFill>
            <a:ln w="9525" cap="flat" cmpd="sng">
              <a:noFill/>
              <a:prstDash val="solid"/>
              <a:miter/>
            </a:ln>
          </p:spPr>
        </p:sp>
        <p:sp>
          <p:nvSpPr>
            <p:cNvPr id="35" name="矩形"/>
            <p:cNvSpPr>
              <a:spLocks/>
            </p:cNvSpPr>
            <p:nvPr/>
          </p:nvSpPr>
          <p:spPr>
            <a:xfrm>
              <a:off x="747712" y="873125"/>
              <a:ext cx="627061" cy="638174"/>
            </a:xfrm>
            <a:prstGeom prst="rect">
              <a:avLst/>
            </a:prstGeom>
            <a:gradFill rotWithShape="0">
              <a:gsLst>
                <a:gs pos="0">
                  <a:srgbClr val="FFCC66">
                    <a:alpha val="100000"/>
                  </a:srgbClr>
                </a:gs>
                <a:gs pos="100000">
                  <a:srgbClr val="FFFFFF">
                    <a:alpha val="100000"/>
                  </a:srgbClr>
                </a:gs>
              </a:gsLst>
              <a:lin ang="16200000" scaled="1"/>
            </a:gradFill>
            <a:ln w="9525" cap="flat" cmpd="sng">
              <a:noFill/>
              <a:prstDash val="solid"/>
              <a:miter/>
            </a:ln>
          </p:spPr>
        </p:sp>
      </p:grpSp>
      <p:sp>
        <p:nvSpPr>
          <p:cNvPr id="37" name="文本框"/>
          <p:cNvSpPr>
            <a:spLocks noGrp="1"/>
          </p:cNvSpPr>
          <p:nvPr>
            <p:ph type="dt" idx="10"/>
          </p:nvPr>
        </p:nvSpPr>
        <p:spPr>
          <a:xfrm>
            <a:off x="461961" y="6229350"/>
            <a:ext cx="2162175" cy="4746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endParaRPr lang="zh-CN" altLang="en-US">
              <a:latin typeface="Times New Roman" charset="0"/>
              <a:ea typeface="宋体" charset="-122"/>
              <a:cs typeface="Times New Roman" charset="0"/>
            </a:endParaRPr>
          </a:p>
        </p:txBody>
      </p:sp>
      <p:sp>
        <p:nvSpPr>
          <p:cNvPr id="38" name="文本框"/>
          <p:cNvSpPr>
            <a:spLocks noGrp="1"/>
          </p:cNvSpPr>
          <p:nvPr>
            <p:ph type="ftr"/>
          </p:nvPr>
        </p:nvSpPr>
        <p:spPr>
          <a:xfrm>
            <a:off x="3163886" y="6229350"/>
            <a:ext cx="2933700" cy="4746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endParaRPr lang="zh-CN" altLang="en-US">
              <a:latin typeface="Times New Roman" charset="0"/>
              <a:ea typeface="宋体" charset="-122"/>
              <a:cs typeface="Times New Roman" charset="0"/>
            </a:endParaRPr>
          </a:p>
        </p:txBody>
      </p:sp>
      <p:sp>
        <p:nvSpPr>
          <p:cNvPr id="39" name="文本框"/>
          <p:cNvSpPr>
            <a:spLocks noGrp="1"/>
          </p:cNvSpPr>
          <p:nvPr>
            <p:ph type="sldNum"/>
          </p:nvPr>
        </p:nvSpPr>
        <p:spPr>
          <a:xfrm>
            <a:off x="6637338" y="6229350"/>
            <a:ext cx="2019300" cy="4746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fld id="{CAD2D6BD-DE1B-4B5F-8B41-2702339687B9}" type="slidenum">
              <a:rPr lang="en-US" altLang="zh-CN" sz="2400" b="0" i="0" u="none" strike="noStrike" kern="0" cap="none" spc="0" baseline="0">
                <a:solidFill>
                  <a:schemeClr val="tx1"/>
                </a:solidFill>
                <a:latin typeface="Times New Roman" charset="0"/>
                <a:ea typeface="宋体" charset="-122"/>
                <a:cs typeface="Times New Roman" charset="0"/>
              </a:rPr>
              <a:t>‹#›</a:t>
            </a:fld>
            <a:endParaRPr lang="zh-CN" altLang="en-US">
              <a:latin typeface="Times New Roman" charset="0"/>
              <a:ea typeface="宋体" charset="-122"/>
              <a:cs typeface="Times New Roman" charset="0"/>
            </a:endParaRPr>
          </a:p>
        </p:txBody>
      </p:sp>
    </p:spTree>
    <p:extLst>
      <p:ext uri="{BB962C8B-B14F-4D97-AF65-F5344CB8AC3E}">
        <p14:creationId xmlns:p14="http://schemas.microsoft.com/office/powerpoint/2010/main" val="170666566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sldNum="0" hdr="0" ftr="0" dt="0"/>
  <p:txStyles>
    <p:titleStyle>
      <a:lvl1pPr marL="0" indent="0" algn="ctr" defTabSz="914400" eaLnBrk="1" fontAlgn="b" latinLnBrk="0" hangingPunct="0">
        <a:lnSpc>
          <a:spcPct val="100000"/>
        </a:lnSpc>
        <a:spcBef>
          <a:spcPts val="0"/>
        </a:spcBef>
        <a:spcAft>
          <a:spcPts val="0"/>
        </a:spcAft>
        <a:buNone/>
        <a:defRPr sz="4400" b="0" i="0" u="none" baseline="0">
          <a:solidFill>
            <a:schemeClr val="tx2"/>
          </a:solidFill>
          <a:latin typeface="Times New Roman" charset="0"/>
          <a:ea typeface="宋体" charset="-122"/>
        </a:defRPr>
      </a:lvl1pPr>
    </p:titleStyle>
    <p:bodyStyle>
      <a:lvl1pPr marL="466725" indent="-466725" algn="l" defTabSz="914400" eaLnBrk="1" fontAlgn="b" latinLnBrk="0" hangingPunct="0">
        <a:lnSpc>
          <a:spcPct val="100000"/>
        </a:lnSpc>
        <a:spcBef>
          <a:spcPct val="20000"/>
        </a:spcBef>
        <a:spcAft>
          <a:spcPts val="0"/>
        </a:spcAft>
        <a:buClr>
          <a:schemeClr val="accent2"/>
        </a:buClr>
        <a:buSzPct val="100000"/>
        <a:buFont typeface="Wingdings" charset="2"/>
        <a:buChar char=""/>
        <a:defRPr sz="3200" b="0" i="0" u="none" baseline="0">
          <a:solidFill>
            <a:schemeClr val="tx1"/>
          </a:solidFill>
          <a:latin typeface="Times New Roman" charset="0"/>
          <a:ea typeface="宋体" charset="-122"/>
        </a:defRPr>
      </a:lvl1pPr>
      <a:lvl2pPr marL="879475" indent="-412750" algn="l" defTabSz="914400" eaLnBrk="1" fontAlgn="b" latinLnBrk="0" hangingPunct="0">
        <a:lnSpc>
          <a:spcPct val="100000"/>
        </a:lnSpc>
        <a:spcBef>
          <a:spcPct val="20000"/>
        </a:spcBef>
        <a:spcAft>
          <a:spcPts val="0"/>
        </a:spcAft>
        <a:buClr>
          <a:schemeClr val="hlink"/>
        </a:buClr>
        <a:buSzPct val="100000"/>
        <a:buFont typeface="Wingdings" charset="2"/>
        <a:buChar char=""/>
        <a:defRPr sz="2800" b="0" i="0" u="none" baseline="0">
          <a:solidFill>
            <a:schemeClr val="tx1"/>
          </a:solidFill>
          <a:latin typeface="Times New Roman" charset="0"/>
          <a:ea typeface="宋体" charset="-122"/>
        </a:defRPr>
      </a:lvl2pPr>
      <a:lvl3pPr marL="1241425" indent="-377825" algn="l" defTabSz="914400" eaLnBrk="1" fontAlgn="b" latinLnBrk="0" hangingPunct="0">
        <a:lnSpc>
          <a:spcPct val="100000"/>
        </a:lnSpc>
        <a:spcBef>
          <a:spcPct val="20000"/>
        </a:spcBef>
        <a:spcAft>
          <a:spcPts val="0"/>
        </a:spcAft>
        <a:buClr>
          <a:schemeClr val="accent2"/>
        </a:buClr>
        <a:buSzPct val="100000"/>
        <a:buFont typeface="Wingdings" charset="2"/>
        <a:buChar char=""/>
        <a:defRPr sz="2400" b="0" i="0" u="none" baseline="0">
          <a:solidFill>
            <a:schemeClr val="tx1"/>
          </a:solidFill>
          <a:latin typeface="Times New Roman" charset="0"/>
          <a:ea typeface="宋体" charset="-122"/>
        </a:defRPr>
      </a:lvl3pPr>
      <a:lvl4pPr marL="1743075" indent="-377825" algn="l" defTabSz="914400" eaLnBrk="1" fontAlgn="b" latinLnBrk="0" hangingPunct="0">
        <a:lnSpc>
          <a:spcPct val="100000"/>
        </a:lnSpc>
        <a:spcBef>
          <a:spcPct val="20000"/>
        </a:spcBef>
        <a:spcAft>
          <a:spcPts val="0"/>
        </a:spcAft>
        <a:buClr>
          <a:schemeClr val="hlink"/>
        </a:buClr>
        <a:buSzPct val="100000"/>
        <a:buFont typeface="Wingdings" charset="2"/>
        <a:buChar char=""/>
        <a:defRPr sz="2000" b="0" i="0" u="none" baseline="0">
          <a:solidFill>
            <a:schemeClr val="tx1"/>
          </a:solidFill>
          <a:latin typeface="Times New Roman" charset="0"/>
          <a:ea typeface="宋体" charset="-122"/>
        </a:defRPr>
      </a:lvl4pPr>
      <a:lvl5pPr marL="2155825" indent="-358775" algn="l" defTabSz="914400" eaLnBrk="1" fontAlgn="b" latinLnBrk="0" hangingPunct="0">
        <a:lnSpc>
          <a:spcPct val="100000"/>
        </a:lnSpc>
        <a:spcBef>
          <a:spcPct val="20000"/>
        </a:spcBef>
        <a:spcAft>
          <a:spcPts val="0"/>
        </a:spcAft>
        <a:buClr>
          <a:schemeClr val="accent2"/>
        </a:buClr>
        <a:buSzPct val="100000"/>
        <a:buFont typeface="Wingdings" charset="2"/>
        <a:buChar char=""/>
        <a:defRPr sz="2000" b="0" i="0" u="none" baseline="0">
          <a:solidFill>
            <a:schemeClr val="tx1"/>
          </a:solidFill>
          <a:latin typeface="Times New Roman" charset="0"/>
          <a:ea typeface="宋体" charset="-122"/>
        </a:defRPr>
      </a:lvl5pPr>
      <a:lvl6pPr marL="2155825" indent="-358775" algn="l" defTabSz="914400" eaLnBrk="1" fontAlgn="b" latinLnBrk="0" hangingPunct="0">
        <a:lnSpc>
          <a:spcPct val="100000"/>
        </a:lnSpc>
        <a:spcBef>
          <a:spcPct val="20000"/>
        </a:spcBef>
        <a:spcAft>
          <a:spcPts val="0"/>
        </a:spcAft>
        <a:buClr>
          <a:schemeClr val="accent2"/>
        </a:buClr>
        <a:buSzPct val="100000"/>
        <a:buFont typeface="Wingdings" charset="2"/>
        <a:buChar char=""/>
        <a:defRPr sz="2000" b="0" i="0" u="none" baseline="0">
          <a:solidFill>
            <a:schemeClr val="tx1"/>
          </a:solidFill>
          <a:latin typeface="Times New Roman" charset="0"/>
          <a:ea typeface="宋体" charset="-122"/>
        </a:defRPr>
      </a:lvl6pPr>
      <a:lvl7pPr marL="2155825" indent="-358775" algn="l" defTabSz="914400" eaLnBrk="1" fontAlgn="b" latinLnBrk="0" hangingPunct="0">
        <a:lnSpc>
          <a:spcPct val="100000"/>
        </a:lnSpc>
        <a:spcBef>
          <a:spcPct val="20000"/>
        </a:spcBef>
        <a:spcAft>
          <a:spcPts val="0"/>
        </a:spcAft>
        <a:buClr>
          <a:schemeClr val="accent2"/>
        </a:buClr>
        <a:buSzPct val="100000"/>
        <a:buFont typeface="Wingdings" charset="2"/>
        <a:buChar char=""/>
        <a:defRPr sz="2000" b="0" i="0" u="none" baseline="0">
          <a:solidFill>
            <a:schemeClr val="tx1"/>
          </a:solidFill>
          <a:latin typeface="Times New Roman" charset="0"/>
          <a:ea typeface="宋体" charset="-122"/>
        </a:defRPr>
      </a:lvl7pPr>
      <a:lvl8pPr marL="2155825" indent="-358775" algn="l" defTabSz="914400" eaLnBrk="1" fontAlgn="b" latinLnBrk="0" hangingPunct="0">
        <a:lnSpc>
          <a:spcPct val="100000"/>
        </a:lnSpc>
        <a:spcBef>
          <a:spcPct val="20000"/>
        </a:spcBef>
        <a:spcAft>
          <a:spcPts val="0"/>
        </a:spcAft>
        <a:buClr>
          <a:schemeClr val="accent2"/>
        </a:buClr>
        <a:buSzPct val="100000"/>
        <a:buFont typeface="Wingdings" charset="2"/>
        <a:buChar char=""/>
        <a:defRPr sz="2000" b="0" i="0" u="none" baseline="0">
          <a:solidFill>
            <a:schemeClr val="tx1"/>
          </a:solidFill>
          <a:latin typeface="Times New Roman" charset="0"/>
          <a:ea typeface="宋体" charset="-122"/>
        </a:defRPr>
      </a:lvl8pPr>
      <a:lvl9pPr marL="2155825" indent="-358775" algn="l" defTabSz="914400" eaLnBrk="1" fontAlgn="b" latinLnBrk="0" hangingPunct="0">
        <a:lnSpc>
          <a:spcPct val="100000"/>
        </a:lnSpc>
        <a:spcBef>
          <a:spcPct val="20000"/>
        </a:spcBef>
        <a:spcAft>
          <a:spcPts val="0"/>
        </a:spcAft>
        <a:buClr>
          <a:schemeClr val="accent2"/>
        </a:buClr>
        <a:buSzPct val="100000"/>
        <a:buFont typeface="Wingdings" charset="2"/>
        <a:buChar char=""/>
        <a:defRPr sz="2000" b="0" i="0" u="none" baseline="0">
          <a:solidFill>
            <a:schemeClr val="tx1"/>
          </a:solidFill>
          <a:latin typeface="Times New Roman" charset="0"/>
          <a:ea typeface="宋体" charset="-122"/>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矩形"/>
          <p:cNvSpPr>
            <a:spLocks/>
          </p:cNvSpPr>
          <p:nvPr/>
        </p:nvSpPr>
        <p:spPr>
          <a:xfrm>
            <a:off x="5511800" y="6543675"/>
            <a:ext cx="3632200" cy="317499"/>
          </a:xfrm>
          <a:prstGeom prst="rect">
            <a:avLst/>
          </a:prstGeom>
          <a:gradFill rotWithShape="1">
            <a:gsLst>
              <a:gs pos="0">
                <a:srgbClr val="FFCC66">
                  <a:alpha val="100000"/>
                </a:srgbClr>
              </a:gs>
              <a:gs pos="100000">
                <a:srgbClr val="FFFFFF">
                  <a:alpha val="100000"/>
                </a:srgbClr>
              </a:gs>
            </a:gsLst>
            <a:lin ang="10800000" scaled="1"/>
          </a:gradFill>
          <a:ln w="9525" cap="flat" cmpd="sng">
            <a:noFill/>
            <a:prstDash val="solid"/>
            <a:miter/>
          </a:ln>
        </p:spPr>
      </p:sp>
      <p:grpSp>
        <p:nvGrpSpPr>
          <p:cNvPr id="44" name="组合"/>
          <p:cNvGrpSpPr>
            <a:grpSpLocks/>
          </p:cNvGrpSpPr>
          <p:nvPr/>
        </p:nvGrpSpPr>
        <p:grpSpPr>
          <a:xfrm>
            <a:off x="55562" y="879475"/>
            <a:ext cx="2614611" cy="2209798"/>
            <a:chOff x="55562" y="879475"/>
            <a:chExt cx="2614611" cy="2209798"/>
          </a:xfrm>
        </p:grpSpPr>
        <p:sp>
          <p:nvSpPr>
            <p:cNvPr id="41" name="矩形"/>
            <p:cNvSpPr>
              <a:spLocks/>
            </p:cNvSpPr>
            <p:nvPr/>
          </p:nvSpPr>
          <p:spPr>
            <a:xfrm>
              <a:off x="55562" y="1130300"/>
              <a:ext cx="647699" cy="1958973"/>
            </a:xfrm>
            <a:prstGeom prst="rect">
              <a:avLst/>
            </a:prstGeom>
            <a:gradFill rotWithShape="0">
              <a:gsLst>
                <a:gs pos="0">
                  <a:srgbClr val="3DBEFF">
                    <a:alpha val="100000"/>
                  </a:srgbClr>
                </a:gs>
                <a:gs pos="100000">
                  <a:srgbClr val="FFFFFF">
                    <a:alpha val="100000"/>
                  </a:srgbClr>
                </a:gs>
              </a:gsLst>
              <a:lin ang="5400000" scaled="1"/>
            </a:gradFill>
            <a:ln w="9525" cap="flat" cmpd="sng">
              <a:noFill/>
              <a:prstDash val="solid"/>
              <a:miter/>
            </a:ln>
          </p:spPr>
        </p:sp>
        <p:sp>
          <p:nvSpPr>
            <p:cNvPr id="42" name="矩形"/>
            <p:cNvSpPr>
              <a:spLocks/>
            </p:cNvSpPr>
            <p:nvPr/>
          </p:nvSpPr>
          <p:spPr>
            <a:xfrm>
              <a:off x="414337" y="1246187"/>
              <a:ext cx="2255837" cy="339723"/>
            </a:xfrm>
            <a:prstGeom prst="rect">
              <a:avLst/>
            </a:prstGeom>
            <a:gradFill rotWithShape="0">
              <a:gsLst>
                <a:gs pos="0">
                  <a:srgbClr val="0000FF">
                    <a:alpha val="100000"/>
                  </a:srgbClr>
                </a:gs>
                <a:gs pos="100000">
                  <a:srgbClr val="FFFFFF">
                    <a:alpha val="100000"/>
                  </a:srgbClr>
                </a:gs>
              </a:gsLst>
              <a:lin ang="0" scaled="1"/>
            </a:gradFill>
            <a:ln w="9525" cap="flat" cmpd="sng">
              <a:noFill/>
              <a:prstDash val="solid"/>
              <a:miter/>
            </a:ln>
          </p:spPr>
        </p:sp>
        <p:sp>
          <p:nvSpPr>
            <p:cNvPr id="43" name="矩形"/>
            <p:cNvSpPr>
              <a:spLocks/>
            </p:cNvSpPr>
            <p:nvPr/>
          </p:nvSpPr>
          <p:spPr>
            <a:xfrm>
              <a:off x="146050" y="879475"/>
              <a:ext cx="428625" cy="566737"/>
            </a:xfrm>
            <a:prstGeom prst="rect">
              <a:avLst/>
            </a:prstGeom>
            <a:gradFill rotWithShape="0">
              <a:gsLst>
                <a:gs pos="0">
                  <a:srgbClr val="FFCC66">
                    <a:alpha val="100000"/>
                  </a:srgbClr>
                </a:gs>
                <a:gs pos="100000">
                  <a:srgbClr val="FFFFFF">
                    <a:alpha val="100000"/>
                  </a:srgbClr>
                </a:gs>
              </a:gsLst>
              <a:lin ang="16200000" scaled="1"/>
            </a:gradFill>
            <a:ln w="9525" cap="flat" cmpd="sng">
              <a:noFill/>
              <a:prstDash val="solid"/>
              <a:miter/>
            </a:ln>
          </p:spPr>
        </p:sp>
      </p:grpSp>
      <p:sp>
        <p:nvSpPr>
          <p:cNvPr id="45" name="文本框"/>
          <p:cNvSpPr>
            <a:spLocks noGrp="1"/>
          </p:cNvSpPr>
          <p:nvPr>
            <p:ph type="dt" idx="10"/>
          </p:nvPr>
        </p:nvSpPr>
        <p:spPr>
          <a:xfrm>
            <a:off x="461961" y="6229350"/>
            <a:ext cx="2162175" cy="4746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endParaRPr lang="zh-CN" altLang="en-US">
              <a:latin typeface="Times New Roman" charset="0"/>
              <a:ea typeface="宋体" charset="-122"/>
              <a:cs typeface="Times New Roman" charset="0"/>
            </a:endParaRPr>
          </a:p>
        </p:txBody>
      </p:sp>
      <p:sp>
        <p:nvSpPr>
          <p:cNvPr id="46" name="文本框"/>
          <p:cNvSpPr>
            <a:spLocks noGrp="1"/>
          </p:cNvSpPr>
          <p:nvPr>
            <p:ph type="ftr"/>
          </p:nvPr>
        </p:nvSpPr>
        <p:spPr>
          <a:xfrm>
            <a:off x="3163886" y="6229350"/>
            <a:ext cx="2933700" cy="4746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endParaRPr lang="zh-CN" altLang="en-US">
              <a:latin typeface="Times New Roman" charset="0"/>
              <a:ea typeface="宋体" charset="-122"/>
              <a:cs typeface="Times New Roman" charset="0"/>
            </a:endParaRPr>
          </a:p>
        </p:txBody>
      </p:sp>
      <p:sp>
        <p:nvSpPr>
          <p:cNvPr id="47" name="文本框"/>
          <p:cNvSpPr>
            <a:spLocks noGrp="1"/>
          </p:cNvSpPr>
          <p:nvPr>
            <p:ph type="sldNum"/>
          </p:nvPr>
        </p:nvSpPr>
        <p:spPr>
          <a:xfrm>
            <a:off x="6637338" y="6229350"/>
            <a:ext cx="2019300" cy="4746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fld id="{CAD2D6BD-DE1B-4B5F-8B41-2702339687B9}" type="slidenum">
              <a:rPr lang="en-US" altLang="zh-CN" sz="2400" b="0" i="0" u="none" strike="noStrike" kern="0" cap="none" spc="0" baseline="0">
                <a:solidFill>
                  <a:schemeClr val="tx1"/>
                </a:solidFill>
                <a:latin typeface="Times New Roman" charset="0"/>
                <a:ea typeface="宋体" charset="-122"/>
                <a:cs typeface="Times New Roman" charset="0"/>
              </a:rPr>
              <a:t>‹#›</a:t>
            </a:fld>
            <a:endParaRPr lang="zh-CN" altLang="en-US">
              <a:latin typeface="Times New Roman" charset="0"/>
              <a:ea typeface="宋体" charset="-122"/>
              <a:cs typeface="Times New Roman" charset="0"/>
            </a:endParaRPr>
          </a:p>
        </p:txBody>
      </p:sp>
    </p:spTree>
    <p:extLst>
      <p:ext uri="{BB962C8B-B14F-4D97-AF65-F5344CB8AC3E}">
        <p14:creationId xmlns:p14="http://schemas.microsoft.com/office/powerpoint/2010/main" val="177324711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hf sldNum="0" hdr="0" ftr="0" dt="0"/>
  <p:txStyles>
    <p:titleStyle>
      <a:lvl1pPr marL="0" indent="0" algn="ctr" defTabSz="914400" eaLnBrk="1" fontAlgn="b" latinLnBrk="0" hangingPunct="0">
        <a:lnSpc>
          <a:spcPct val="100000"/>
        </a:lnSpc>
        <a:spcBef>
          <a:spcPts val="0"/>
        </a:spcBef>
        <a:spcAft>
          <a:spcPts val="0"/>
        </a:spcAft>
        <a:buNone/>
        <a:defRPr sz="4400" b="0" i="0" u="none" baseline="0">
          <a:solidFill>
            <a:schemeClr val="tx2"/>
          </a:solidFill>
          <a:latin typeface="Times New Roman" charset="0"/>
          <a:ea typeface="宋体" charset="-122"/>
        </a:defRPr>
      </a:lvl1pPr>
    </p:titleStyle>
    <p:bodyStyle>
      <a:lvl1pPr marL="466725" indent="-466725" algn="l" defTabSz="914400" eaLnBrk="1" fontAlgn="b" latinLnBrk="0" hangingPunct="0">
        <a:lnSpc>
          <a:spcPct val="100000"/>
        </a:lnSpc>
        <a:spcBef>
          <a:spcPct val="20000"/>
        </a:spcBef>
        <a:spcAft>
          <a:spcPts val="0"/>
        </a:spcAft>
        <a:buClr>
          <a:schemeClr val="accent2"/>
        </a:buClr>
        <a:buSzPct val="100000"/>
        <a:buFont typeface="Wingdings" charset="2"/>
        <a:buChar char=""/>
        <a:defRPr sz="3200" b="0" i="0" u="none" baseline="0">
          <a:solidFill>
            <a:schemeClr val="tx1"/>
          </a:solidFill>
          <a:latin typeface="Times New Roman" charset="0"/>
          <a:ea typeface="宋体" charset="-122"/>
        </a:defRPr>
      </a:lvl1pPr>
      <a:lvl2pPr marL="879475" indent="-412750" algn="l" defTabSz="914400" eaLnBrk="1" fontAlgn="b" latinLnBrk="0" hangingPunct="0">
        <a:lnSpc>
          <a:spcPct val="100000"/>
        </a:lnSpc>
        <a:spcBef>
          <a:spcPct val="20000"/>
        </a:spcBef>
        <a:spcAft>
          <a:spcPts val="0"/>
        </a:spcAft>
        <a:buClr>
          <a:schemeClr val="hlink"/>
        </a:buClr>
        <a:buSzPct val="100000"/>
        <a:buFont typeface="Wingdings" charset="2"/>
        <a:buChar char=""/>
        <a:defRPr sz="2800" b="0" i="0" u="none" baseline="0">
          <a:solidFill>
            <a:schemeClr val="tx1"/>
          </a:solidFill>
          <a:latin typeface="Times New Roman" charset="0"/>
          <a:ea typeface="宋体" charset="-122"/>
        </a:defRPr>
      </a:lvl2pPr>
      <a:lvl3pPr marL="1241425" indent="-377825" algn="l" defTabSz="914400" eaLnBrk="1" fontAlgn="b" latinLnBrk="0" hangingPunct="0">
        <a:lnSpc>
          <a:spcPct val="100000"/>
        </a:lnSpc>
        <a:spcBef>
          <a:spcPct val="20000"/>
        </a:spcBef>
        <a:spcAft>
          <a:spcPts val="0"/>
        </a:spcAft>
        <a:buClr>
          <a:schemeClr val="accent2"/>
        </a:buClr>
        <a:buSzPct val="100000"/>
        <a:buFont typeface="Wingdings" charset="2"/>
        <a:buChar char=""/>
        <a:defRPr sz="2400" b="0" i="0" u="none" baseline="0">
          <a:solidFill>
            <a:schemeClr val="tx1"/>
          </a:solidFill>
          <a:latin typeface="Times New Roman" charset="0"/>
          <a:ea typeface="宋体" charset="-122"/>
        </a:defRPr>
      </a:lvl3pPr>
      <a:lvl4pPr marL="1743075" indent="-377825" algn="l" defTabSz="914400" eaLnBrk="1" fontAlgn="b" latinLnBrk="0" hangingPunct="0">
        <a:lnSpc>
          <a:spcPct val="100000"/>
        </a:lnSpc>
        <a:spcBef>
          <a:spcPct val="20000"/>
        </a:spcBef>
        <a:spcAft>
          <a:spcPts val="0"/>
        </a:spcAft>
        <a:buClr>
          <a:schemeClr val="hlink"/>
        </a:buClr>
        <a:buSzPct val="100000"/>
        <a:buFont typeface="Wingdings" charset="2"/>
        <a:buChar char=""/>
        <a:defRPr sz="2000" b="0" i="0" u="none" baseline="0">
          <a:solidFill>
            <a:schemeClr val="tx1"/>
          </a:solidFill>
          <a:latin typeface="Times New Roman" charset="0"/>
          <a:ea typeface="宋体" charset="-122"/>
        </a:defRPr>
      </a:lvl4pPr>
      <a:lvl5pPr marL="2155825" indent="-358775" algn="l" defTabSz="914400" eaLnBrk="1" fontAlgn="b" latinLnBrk="0" hangingPunct="0">
        <a:lnSpc>
          <a:spcPct val="100000"/>
        </a:lnSpc>
        <a:spcBef>
          <a:spcPct val="20000"/>
        </a:spcBef>
        <a:spcAft>
          <a:spcPts val="0"/>
        </a:spcAft>
        <a:buClr>
          <a:schemeClr val="accent2"/>
        </a:buClr>
        <a:buSzPct val="100000"/>
        <a:buFont typeface="Wingdings" charset="2"/>
        <a:buChar char=""/>
        <a:defRPr sz="2000" b="0" i="0" u="none" baseline="0">
          <a:solidFill>
            <a:schemeClr val="tx1"/>
          </a:solidFill>
          <a:latin typeface="Times New Roman" charset="0"/>
          <a:ea typeface="宋体" charset="-122"/>
        </a:defRPr>
      </a:lvl5pPr>
      <a:lvl6pPr marL="2155825" indent="-358775" algn="l" defTabSz="914400" eaLnBrk="1" fontAlgn="b" latinLnBrk="0" hangingPunct="0">
        <a:lnSpc>
          <a:spcPct val="100000"/>
        </a:lnSpc>
        <a:spcBef>
          <a:spcPct val="20000"/>
        </a:spcBef>
        <a:spcAft>
          <a:spcPts val="0"/>
        </a:spcAft>
        <a:buClr>
          <a:schemeClr val="accent2"/>
        </a:buClr>
        <a:buSzPct val="100000"/>
        <a:buFont typeface="Wingdings" charset="2"/>
        <a:buChar char=""/>
        <a:defRPr sz="2000" b="0" i="0" u="none" baseline="0">
          <a:solidFill>
            <a:schemeClr val="tx1"/>
          </a:solidFill>
          <a:latin typeface="Times New Roman" charset="0"/>
          <a:ea typeface="宋体" charset="-122"/>
        </a:defRPr>
      </a:lvl6pPr>
      <a:lvl7pPr marL="2155825" indent="-358775" algn="l" defTabSz="914400" eaLnBrk="1" fontAlgn="b" latinLnBrk="0" hangingPunct="0">
        <a:lnSpc>
          <a:spcPct val="100000"/>
        </a:lnSpc>
        <a:spcBef>
          <a:spcPct val="20000"/>
        </a:spcBef>
        <a:spcAft>
          <a:spcPts val="0"/>
        </a:spcAft>
        <a:buClr>
          <a:schemeClr val="accent2"/>
        </a:buClr>
        <a:buSzPct val="100000"/>
        <a:buFont typeface="Wingdings" charset="2"/>
        <a:buChar char=""/>
        <a:defRPr sz="2000" b="0" i="0" u="none" baseline="0">
          <a:solidFill>
            <a:schemeClr val="tx1"/>
          </a:solidFill>
          <a:latin typeface="Times New Roman" charset="0"/>
          <a:ea typeface="宋体" charset="-122"/>
        </a:defRPr>
      </a:lvl7pPr>
      <a:lvl8pPr marL="2155825" indent="-358775" algn="l" defTabSz="914400" eaLnBrk="1" fontAlgn="b" latinLnBrk="0" hangingPunct="0">
        <a:lnSpc>
          <a:spcPct val="100000"/>
        </a:lnSpc>
        <a:spcBef>
          <a:spcPct val="20000"/>
        </a:spcBef>
        <a:spcAft>
          <a:spcPts val="0"/>
        </a:spcAft>
        <a:buClr>
          <a:schemeClr val="accent2"/>
        </a:buClr>
        <a:buSzPct val="100000"/>
        <a:buFont typeface="Wingdings" charset="2"/>
        <a:buChar char=""/>
        <a:defRPr sz="2000" b="0" i="0" u="none" baseline="0">
          <a:solidFill>
            <a:schemeClr val="tx1"/>
          </a:solidFill>
          <a:latin typeface="Times New Roman" charset="0"/>
          <a:ea typeface="宋体" charset="-122"/>
        </a:defRPr>
      </a:lvl8pPr>
      <a:lvl9pPr marL="2155825" indent="-358775" algn="l" defTabSz="914400" eaLnBrk="1" fontAlgn="b" latinLnBrk="0" hangingPunct="0">
        <a:lnSpc>
          <a:spcPct val="100000"/>
        </a:lnSpc>
        <a:spcBef>
          <a:spcPct val="20000"/>
        </a:spcBef>
        <a:spcAft>
          <a:spcPts val="0"/>
        </a:spcAft>
        <a:buClr>
          <a:schemeClr val="accent2"/>
        </a:buClr>
        <a:buSzPct val="100000"/>
        <a:buFont typeface="Wingdings" charset="2"/>
        <a:buChar char=""/>
        <a:defRPr sz="2000" b="0" i="0" u="none" baseline="0">
          <a:solidFill>
            <a:schemeClr val="tx1"/>
          </a:solidFill>
          <a:latin typeface="Times New Roman" charset="0"/>
          <a:ea typeface="宋体" charset="-122"/>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5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micropython.top/" TargetMode="External"/><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micropython.top/" TargetMode="External"/><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文本框"/>
          <p:cNvSpPr>
            <a:spLocks noGrp="1"/>
          </p:cNvSpPr>
          <p:nvPr>
            <p:ph type="ctrTitle"/>
          </p:nvPr>
        </p:nvSpPr>
        <p:spPr>
          <a:xfrm>
            <a:off x="1071562" y="1819275"/>
            <a:ext cx="7685087" cy="1162049"/>
          </a:xfrm>
          <a:prstGeom prst="rect">
            <a:avLst/>
          </a:prstGeom>
          <a:noFill/>
          <a:ln w="9525"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0" cap="none" spc="0" baseline="0">
                <a:solidFill>
                  <a:schemeClr val="tx2"/>
                </a:solidFill>
                <a:latin typeface="+mn-lt"/>
                <a:ea typeface="+mn-ea"/>
                <a:cs typeface="+mn-ea"/>
                <a:sym typeface="+mn-lt"/>
              </a:rPr>
              <a:t>Using Python to Control WS2812 RGB LED Flexi-Strip</a:t>
            </a:r>
            <a:endParaRPr lang="zh-CN" altLang="en-US" sz="4400" b="0" i="0" u="none" strike="noStrike" kern="0" cap="none" spc="0" baseline="0">
              <a:solidFill>
                <a:schemeClr val="tx2"/>
              </a:solidFill>
              <a:latin typeface="+mn-lt"/>
              <a:ea typeface="+mn-ea"/>
              <a:cs typeface="+mn-ea"/>
              <a:sym typeface="+mn-lt"/>
            </a:endParaRPr>
          </a:p>
        </p:txBody>
      </p:sp>
      <p:pic>
        <p:nvPicPr>
          <p:cNvPr id="57" name="图片"/>
          <p:cNvPicPr>
            <a:picLocks noChangeAspect="1"/>
          </p:cNvPicPr>
          <p:nvPr/>
        </p:nvPicPr>
        <p:blipFill>
          <a:blip r:embed="rId2" cstate="print"/>
          <a:stretch>
            <a:fillRect/>
          </a:stretch>
        </p:blipFill>
        <p:spPr>
          <a:xfrm>
            <a:off x="6923087" y="4443412"/>
            <a:ext cx="1520824" cy="1511300"/>
          </a:xfrm>
          <a:prstGeom prst="rect">
            <a:avLst/>
          </a:prstGeom>
          <a:noFill/>
          <a:ln w="9525" cap="flat" cmpd="sng">
            <a:noFill/>
            <a:prstDash val="solid"/>
            <a:miter/>
          </a:ln>
        </p:spPr>
      </p:pic>
      <p:pic>
        <p:nvPicPr>
          <p:cNvPr id="58" name="图片"/>
          <p:cNvPicPr>
            <a:picLocks noChangeAspect="1"/>
          </p:cNvPicPr>
          <p:nvPr/>
        </p:nvPicPr>
        <p:blipFill>
          <a:blip r:embed="rId3" cstate="print"/>
          <a:stretch>
            <a:fillRect/>
          </a:stretch>
        </p:blipFill>
        <p:spPr>
          <a:xfrm>
            <a:off x="3803650" y="4486275"/>
            <a:ext cx="1854200" cy="1490662"/>
          </a:xfrm>
          <a:prstGeom prst="rect">
            <a:avLst/>
          </a:prstGeom>
          <a:noFill/>
          <a:ln w="9525" cap="flat" cmpd="sng">
            <a:noFill/>
            <a:prstDash val="solid"/>
            <a:miter/>
          </a:ln>
        </p:spPr>
      </p:pic>
      <p:pic>
        <p:nvPicPr>
          <p:cNvPr id="59" name="图片"/>
          <p:cNvPicPr>
            <a:picLocks noChangeAspect="1"/>
          </p:cNvPicPr>
          <p:nvPr/>
        </p:nvPicPr>
        <p:blipFill>
          <a:blip r:embed="rId4" cstate="print"/>
          <a:stretch>
            <a:fillRect/>
          </a:stretch>
        </p:blipFill>
        <p:spPr>
          <a:xfrm>
            <a:off x="1071562" y="4457700"/>
            <a:ext cx="1362075" cy="1390650"/>
          </a:xfrm>
          <a:prstGeom prst="rect">
            <a:avLst/>
          </a:prstGeom>
          <a:noFill/>
          <a:ln w="9525" cap="flat" cmpd="sng">
            <a:noFill/>
            <a:prstDash val="solid"/>
            <a:miter/>
          </a:ln>
        </p:spPr>
      </p:pic>
      <p:sp>
        <p:nvSpPr>
          <p:cNvPr id="60" name="矩形"/>
          <p:cNvSpPr>
            <a:spLocks/>
          </p:cNvSpPr>
          <p:nvPr/>
        </p:nvSpPr>
        <p:spPr>
          <a:xfrm>
            <a:off x="7201912" y="6334709"/>
            <a:ext cx="1902828" cy="461665"/>
          </a:xfrm>
          <a:prstGeom prst="rect">
            <a:avLst/>
          </a:prstGeom>
          <a:noFill/>
          <a:ln w="9525" cap="flat" cmpd="sng">
            <a:noFill/>
            <a:prstDash val="solid"/>
            <a:miter/>
          </a:ln>
        </p:spPr>
        <p:txBody>
          <a:bodyPr vert="horz" wrap="square" lIns="91440" tIns="45720" rIns="91440" bIns="45720" anchor="t" anchorCtr="0">
            <a:prstTxWarp prst="textNoShape">
              <a:avLst/>
            </a:prstTxWarp>
            <a:spAutoFit/>
          </a:bodyPr>
          <a:lstStyle/>
          <a:p>
            <a:pPr marL="0" indent="0" algn="l" fontAlgn="t">
              <a:lnSpc>
                <a:spcPct val="100000"/>
              </a:lnSpc>
              <a:spcBef>
                <a:spcPts val="0"/>
              </a:spcBef>
              <a:spcAft>
                <a:spcPts val="0"/>
              </a:spcAft>
              <a:buNone/>
            </a:pPr>
            <a:r>
              <a:rPr lang="en-US" altLang="zh-CN" sz="2400" b="0" i="0" u="none" strike="noStrike" kern="0" cap="none" spc="0" baseline="0">
                <a:solidFill>
                  <a:srgbClr val="FFC000"/>
                </a:solidFill>
                <a:latin typeface="+mn-lt"/>
                <a:ea typeface="+mn-ea"/>
                <a:cs typeface="+mn-ea"/>
                <a:sym typeface="+mn-lt"/>
              </a:rPr>
              <a:t>MicroPython</a:t>
            </a:r>
            <a:endParaRPr lang="zh-CN" altLang="en-US" sz="2400" b="0" i="0" u="none" strike="noStrike" kern="0" cap="none" spc="0" baseline="0">
              <a:solidFill>
                <a:srgbClr val="FFC000"/>
              </a:solidFill>
              <a:latin typeface="+mn-lt"/>
              <a:ea typeface="+mn-ea"/>
              <a:cs typeface="+mn-ea"/>
              <a:sym typeface="+mn-lt"/>
            </a:endParaRPr>
          </a:p>
        </p:txBody>
      </p:sp>
    </p:spTree>
    <p:extLst>
      <p:ext uri="{BB962C8B-B14F-4D97-AF65-F5344CB8AC3E}">
        <p14:creationId xmlns:p14="http://schemas.microsoft.com/office/powerpoint/2010/main" val="1432529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 name="文本框"/>
          <p:cNvSpPr>
            <a:spLocks noGrp="1"/>
          </p:cNvSpPr>
          <p:nvPr>
            <p:ph type="title"/>
          </p:nvPr>
        </p:nvSpPr>
        <p:spPr>
          <a:xfrm>
            <a:off x="455612" y="271462"/>
            <a:ext cx="8218488" cy="1143000"/>
          </a:xfrm>
          <a:prstGeom prst="rect">
            <a:avLst/>
          </a:prstGeom>
          <a:noFill/>
          <a:ln w="9525" cap="flat" cmpd="sng">
            <a:noFill/>
            <a:prstDash val="solid"/>
            <a:miter/>
          </a:ln>
        </p:spPr>
        <p:txBody>
          <a:bodyPr vert="horz" wrap="square" lIns="76200" tIns="38100" rIns="76200" bIns="3810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0" cap="none" spc="0" baseline="0">
                <a:solidFill>
                  <a:schemeClr val="tx2"/>
                </a:solidFill>
                <a:latin typeface="+mn-lt"/>
                <a:ea typeface="+mn-ea"/>
                <a:cs typeface="+mn-ea"/>
                <a:sym typeface="+mn-lt"/>
              </a:rPr>
              <a:t>Function Description of Blocks</a:t>
            </a:r>
            <a:endParaRPr lang="zh-CN" altLang="en-US" sz="4400" b="0" i="0" u="none" strike="noStrike" kern="0" cap="none" spc="0" baseline="0">
              <a:solidFill>
                <a:schemeClr val="tx2"/>
              </a:solidFill>
              <a:latin typeface="+mn-lt"/>
              <a:ea typeface="+mn-ea"/>
              <a:cs typeface="+mn-ea"/>
              <a:sym typeface="+mn-lt"/>
            </a:endParaRPr>
          </a:p>
        </p:txBody>
      </p:sp>
      <p:sp>
        <p:nvSpPr>
          <p:cNvPr id="98" name="文本框"/>
          <p:cNvSpPr>
            <a:spLocks noGrp="1"/>
          </p:cNvSpPr>
          <p:nvPr>
            <p:ph type="body" idx="1"/>
          </p:nvPr>
        </p:nvSpPr>
        <p:spPr>
          <a:xfrm>
            <a:off x="462756" y="1677944"/>
            <a:ext cx="8218488" cy="4518020"/>
          </a:xfrm>
          <a:prstGeom prst="rect">
            <a:avLst/>
          </a:prstGeom>
          <a:noFill/>
          <a:ln w="9525" cap="flat" cmpd="sng">
            <a:noFill/>
            <a:prstDash val="solid"/>
            <a:miter/>
          </a:ln>
        </p:spPr>
        <p:txBody>
          <a:bodyPr vert="horz" wrap="square" lIns="76200" tIns="38100" rIns="76200" bIns="38100" anchor="t" anchorCtr="0">
            <a:prstTxWarp prst="textNoShape">
              <a:avLst/>
            </a:prstTxWarp>
          </a:bodyPr>
          <a:lstStyle/>
          <a:p>
            <a:pPr marL="466725" indent="-466725" algn="l">
              <a:lnSpc>
                <a:spcPct val="100000"/>
              </a:lnSpc>
              <a:spcBef>
                <a:spcPct val="20000"/>
              </a:spcBef>
              <a:spcAft>
                <a:spcPts val="0"/>
              </a:spcAft>
              <a:buClr>
                <a:schemeClr val="accent2"/>
              </a:buClr>
              <a:buSzPct val="100000"/>
              <a:buFont typeface="Wingdings" charset="2"/>
              <a:buChar char=""/>
            </a:pPr>
            <a:r>
              <a:rPr lang="en-US" altLang="zh-CN" sz="2800">
                <a:latin typeface="+mn-lt"/>
                <a:ea typeface="+mn-ea"/>
                <a:cs typeface="+mn-ea"/>
                <a:sym typeface="+mn-lt"/>
              </a:rPr>
              <a:t>These blocks will be used to set which and how many pins controling the neopixels, turn off lights, refresh color setting, and set colors of neopixels.</a:t>
            </a:r>
            <a:endParaRPr lang="en-US" altLang="zh-CN" sz="2800" b="0" i="0" u="none" strike="noStrike" kern="0" cap="none" spc="0" baseline="0">
              <a:solidFill>
                <a:schemeClr val="tx1"/>
              </a:solidFill>
              <a:latin typeface="+mn-lt"/>
              <a:ea typeface="+mn-ea"/>
              <a:cs typeface="+mn-ea"/>
              <a:sym typeface="+mn-lt"/>
            </a:endParaRPr>
          </a:p>
          <a:p>
            <a:pPr marL="466725" indent="-466725" algn="l">
              <a:lnSpc>
                <a:spcPct val="100000"/>
              </a:lnSpc>
              <a:spcBef>
                <a:spcPct val="20000"/>
              </a:spcBef>
              <a:spcAft>
                <a:spcPts val="0"/>
              </a:spcAft>
              <a:buClr>
                <a:schemeClr val="accent2"/>
              </a:buClr>
              <a:buSzPct val="100000"/>
              <a:buFont typeface="Wingdings" charset="2"/>
              <a:buChar char=""/>
            </a:pPr>
            <a:r>
              <a:rPr lang="en-US" altLang="zh-CN" sz="2800">
                <a:latin typeface="+mn-lt"/>
                <a:ea typeface="+mn-ea"/>
                <a:cs typeface="+mn-ea"/>
                <a:sym typeface="+mn-lt"/>
              </a:rPr>
              <a:t>You can use any pin to control neopixel, and the quantity could be from 1 to 256.It’s OK if you have more. However, micro:bit has small memory, too large a number will make program easier to go wrong and lights may go dim for the power of Grove Shield is not large enogh.</a:t>
            </a:r>
            <a:endParaRPr lang="zh-CN" altLang="en-US" sz="2800" b="0" i="0" u="none" strike="noStrike" kern="0" cap="none" spc="0" baseline="0">
              <a:solidFill>
                <a:schemeClr val="tx1"/>
              </a:solidFill>
              <a:latin typeface="+mn-lt"/>
              <a:ea typeface="+mn-ea"/>
              <a:cs typeface="+mn-ea"/>
              <a:sym typeface="+mn-lt"/>
            </a:endParaRPr>
          </a:p>
        </p:txBody>
      </p:sp>
    </p:spTree>
    <p:extLst>
      <p:ext uri="{BB962C8B-B14F-4D97-AF65-F5344CB8AC3E}">
        <p14:creationId xmlns:p14="http://schemas.microsoft.com/office/powerpoint/2010/main" val="2047226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 name="文本框"/>
          <p:cNvSpPr>
            <a:spLocks noGrp="1"/>
          </p:cNvSpPr>
          <p:nvPr>
            <p:ph type="title"/>
          </p:nvPr>
        </p:nvSpPr>
        <p:spPr>
          <a:xfrm>
            <a:off x="455612" y="271462"/>
            <a:ext cx="8218488" cy="1143000"/>
          </a:xfrm>
          <a:prstGeom prst="rect">
            <a:avLst/>
          </a:prstGeom>
          <a:noFill/>
          <a:ln w="9525" cap="flat" cmpd="sng">
            <a:noFill/>
            <a:prstDash val="solid"/>
            <a:miter/>
          </a:ln>
        </p:spPr>
        <p:txBody>
          <a:bodyPr vert="horz" wrap="square" lIns="76200" tIns="38100" rIns="76200" bIns="3810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0" cap="none" spc="0" baseline="0">
                <a:solidFill>
                  <a:schemeClr val="tx2"/>
                </a:solidFill>
                <a:latin typeface="+mn-lt"/>
                <a:ea typeface="+mn-ea"/>
                <a:cs typeface="+mn-ea"/>
                <a:sym typeface="+mn-lt"/>
              </a:rPr>
              <a:t>Blocks Editing</a:t>
            </a:r>
            <a:endParaRPr lang="zh-CN" altLang="en-US" sz="4400" b="0" i="0" u="none" strike="noStrike" kern="0" cap="none" spc="0" baseline="0">
              <a:solidFill>
                <a:schemeClr val="tx2"/>
              </a:solidFill>
              <a:latin typeface="+mn-lt"/>
              <a:ea typeface="+mn-ea"/>
              <a:cs typeface="+mn-ea"/>
              <a:sym typeface="+mn-lt"/>
            </a:endParaRPr>
          </a:p>
        </p:txBody>
      </p:sp>
      <p:sp>
        <p:nvSpPr>
          <p:cNvPr id="100" name="文本框"/>
          <p:cNvSpPr>
            <a:spLocks noGrp="1"/>
          </p:cNvSpPr>
          <p:nvPr>
            <p:ph type="body" idx="1"/>
          </p:nvPr>
        </p:nvSpPr>
        <p:spPr>
          <a:xfrm>
            <a:off x="455612" y="1597024"/>
            <a:ext cx="8218488" cy="4518020"/>
          </a:xfrm>
          <a:prstGeom prst="rect">
            <a:avLst/>
          </a:prstGeom>
          <a:noFill/>
          <a:ln w="9525" cap="flat" cmpd="sng">
            <a:noFill/>
            <a:prstDash val="solid"/>
            <a:miter/>
          </a:ln>
        </p:spPr>
        <p:txBody>
          <a:bodyPr vert="horz" wrap="square" lIns="76200" tIns="38100" rIns="76200" bIns="38100" anchor="t" anchorCtr="0">
            <a:prstTxWarp prst="textNoShape">
              <a:avLst/>
            </a:prstTxWarp>
          </a:bodyPr>
          <a:lstStyle/>
          <a:p>
            <a:pPr marL="466725" indent="-466725" algn="l">
              <a:lnSpc>
                <a:spcPct val="100000"/>
              </a:lnSpc>
              <a:spcBef>
                <a:spcPct val="20000"/>
              </a:spcBef>
              <a:spcAft>
                <a:spcPts val="0"/>
              </a:spcAft>
              <a:buClr>
                <a:schemeClr val="accent2"/>
              </a:buClr>
              <a:buSzPct val="100000"/>
              <a:buFont typeface="Wingdings" charset="2"/>
              <a:buChar char=""/>
            </a:pPr>
            <a:r>
              <a:rPr lang="en-US" altLang="zh-CN" sz="2600" b="0" i="0" u="none" strike="noStrike" kern="0" cap="none" spc="0" baseline="0">
                <a:solidFill>
                  <a:schemeClr val="tx1"/>
                </a:solidFill>
                <a:latin typeface="+mn-lt"/>
                <a:ea typeface="+mn-ea"/>
                <a:cs typeface="+mn-ea"/>
                <a:sym typeface="+mn-lt"/>
              </a:rPr>
              <a:t>Program below shows the basic way to control neopixels. The case shows the pattern of red light from dim to bright.</a:t>
            </a:r>
          </a:p>
          <a:p>
            <a:pPr marL="466725" indent="-466725" algn="l">
              <a:lnSpc>
                <a:spcPct val="100000"/>
              </a:lnSpc>
              <a:spcBef>
                <a:spcPct val="20000"/>
              </a:spcBef>
              <a:spcAft>
                <a:spcPts val="0"/>
              </a:spcAft>
              <a:buClr>
                <a:schemeClr val="accent2"/>
              </a:buClr>
              <a:buSzPct val="100000"/>
              <a:buFont typeface="Wingdings" charset="2"/>
              <a:buChar char=""/>
            </a:pPr>
            <a:r>
              <a:rPr lang="en-US" altLang="zh-CN" sz="2600">
                <a:latin typeface="+mn-lt"/>
                <a:ea typeface="+mn-ea"/>
                <a:cs typeface="+mn-ea"/>
                <a:sym typeface="+mn-lt"/>
              </a:rPr>
              <a:t>Use pin1 to control, the number of lights of neopixels in the kit is 30.</a:t>
            </a:r>
            <a:endParaRPr lang="zh-CN" altLang="en-US" sz="2600" b="0" i="0" u="none" strike="noStrike" kern="0" cap="none" spc="0" baseline="0">
              <a:solidFill>
                <a:schemeClr val="tx1"/>
              </a:solidFill>
              <a:latin typeface="+mn-lt"/>
              <a:ea typeface="+mn-ea"/>
              <a:cs typeface="+mn-ea"/>
              <a:sym typeface="+mn-lt"/>
            </a:endParaRPr>
          </a:p>
        </p:txBody>
      </p:sp>
      <p:pic>
        <p:nvPicPr>
          <p:cNvPr id="3" name="图片 2">
            <a:extLst>
              <a:ext uri="{FF2B5EF4-FFF2-40B4-BE49-F238E27FC236}">
                <a16:creationId xmlns:a16="http://schemas.microsoft.com/office/drawing/2014/main" id="{7C9B4401-EC2B-48AF-B6EB-999702D2F522}"/>
              </a:ext>
            </a:extLst>
          </p:cNvPr>
          <p:cNvPicPr>
            <a:picLocks noChangeAspect="1"/>
          </p:cNvPicPr>
          <p:nvPr/>
        </p:nvPicPr>
        <p:blipFill>
          <a:blip r:embed="rId2"/>
          <a:stretch>
            <a:fillRect/>
          </a:stretch>
        </p:blipFill>
        <p:spPr>
          <a:xfrm>
            <a:off x="4711774" y="3429000"/>
            <a:ext cx="3962326" cy="3140741"/>
          </a:xfrm>
          <a:prstGeom prst="rect">
            <a:avLst/>
          </a:prstGeom>
        </p:spPr>
      </p:pic>
    </p:spTree>
    <p:extLst>
      <p:ext uri="{BB962C8B-B14F-4D97-AF65-F5344CB8AC3E}">
        <p14:creationId xmlns:p14="http://schemas.microsoft.com/office/powerpoint/2010/main" val="1883845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文本框"/>
          <p:cNvSpPr>
            <a:spLocks noGrp="1"/>
          </p:cNvSpPr>
          <p:nvPr>
            <p:ph type="title"/>
          </p:nvPr>
        </p:nvSpPr>
        <p:spPr>
          <a:xfrm>
            <a:off x="455612" y="271462"/>
            <a:ext cx="8218488" cy="1143000"/>
          </a:xfrm>
          <a:prstGeom prst="rect">
            <a:avLst/>
          </a:prstGeom>
          <a:noFill/>
          <a:ln w="9525" cap="flat" cmpd="sng">
            <a:noFill/>
            <a:prstDash val="solid"/>
            <a:miter/>
          </a:ln>
        </p:spPr>
        <p:txBody>
          <a:bodyPr vert="horz" wrap="square" lIns="76200" tIns="38100" rIns="76200" bIns="3810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0" cap="none" spc="0" baseline="0">
                <a:solidFill>
                  <a:schemeClr val="tx2"/>
                </a:solidFill>
                <a:latin typeface="+mn-lt"/>
                <a:ea typeface="+mn-ea"/>
                <a:cs typeface="+mn-ea"/>
                <a:sym typeface="+mn-lt"/>
              </a:rPr>
              <a:t>Blocks &amp; Code</a:t>
            </a:r>
            <a:endParaRPr lang="zh-CN" altLang="en-US" sz="4400" b="0" i="0" u="none" strike="noStrike" kern="0" cap="none" spc="0" baseline="0">
              <a:solidFill>
                <a:schemeClr val="tx2"/>
              </a:solidFill>
              <a:latin typeface="+mn-lt"/>
              <a:ea typeface="+mn-ea"/>
              <a:cs typeface="+mn-ea"/>
              <a:sym typeface="+mn-lt"/>
            </a:endParaRPr>
          </a:p>
        </p:txBody>
      </p:sp>
      <p:sp>
        <p:nvSpPr>
          <p:cNvPr id="103" name="文本框"/>
          <p:cNvSpPr>
            <a:spLocks noGrp="1"/>
          </p:cNvSpPr>
          <p:nvPr>
            <p:ph type="body" idx="1"/>
          </p:nvPr>
        </p:nvSpPr>
        <p:spPr>
          <a:xfrm>
            <a:off x="455612" y="1597024"/>
            <a:ext cx="8218488" cy="4518020"/>
          </a:xfrm>
          <a:prstGeom prst="rect">
            <a:avLst/>
          </a:prstGeom>
          <a:noFill/>
          <a:ln w="9525" cap="flat" cmpd="sng">
            <a:noFill/>
            <a:prstDash val="solid"/>
            <a:miter/>
          </a:ln>
        </p:spPr>
        <p:txBody>
          <a:bodyPr vert="horz" wrap="square" lIns="76200" tIns="38100" rIns="76200" bIns="38100" anchor="t" anchorCtr="0">
            <a:prstTxWarp prst="textNoShape">
              <a:avLst/>
            </a:prstTxWarp>
          </a:bodyPr>
          <a:lstStyle/>
          <a:p>
            <a:pPr marL="466725" indent="-466725" algn="l" fontAlgn="b">
              <a:lnSpc>
                <a:spcPct val="100000"/>
              </a:lnSpc>
              <a:spcBef>
                <a:spcPct val="20000"/>
              </a:spcBef>
              <a:spcAft>
                <a:spcPts val="0"/>
              </a:spcAft>
              <a:buClr>
                <a:srgbClr val="0000FF"/>
              </a:buClr>
              <a:buSzPct val="100000"/>
              <a:buFont typeface="Wingdings" charset="2"/>
              <a:buChar char=""/>
            </a:pPr>
            <a:r>
              <a:rPr lang="en-US" altLang="zh-CN" sz="2400">
                <a:latin typeface="+mn-lt"/>
                <a:ea typeface="+mn-ea"/>
                <a:cs typeface="+mn-ea"/>
                <a:sym typeface="+mn-lt"/>
              </a:rPr>
              <a:t>When you are using blocks to program, the corresponding Python code will be shown on the right side of the page.</a:t>
            </a:r>
            <a:endParaRPr lang="en-US" altLang="zh-CN" sz="2400" b="0" i="0" u="none" strike="noStrike" kern="0" cap="none" spc="0" baseline="0">
              <a:solidFill>
                <a:schemeClr val="tx1"/>
              </a:solidFill>
              <a:latin typeface="+mn-lt"/>
              <a:ea typeface="+mn-ea"/>
              <a:cs typeface="+mn-ea"/>
              <a:sym typeface="+mn-lt"/>
            </a:endParaRPr>
          </a:p>
          <a:p>
            <a:pPr marL="466725" indent="-466725" algn="l">
              <a:lnSpc>
                <a:spcPct val="100000"/>
              </a:lnSpc>
              <a:spcBef>
                <a:spcPct val="20000"/>
              </a:spcBef>
              <a:spcAft>
                <a:spcPts val="0"/>
              </a:spcAft>
              <a:buNone/>
            </a:pPr>
            <a:endParaRPr lang="zh-CN" altLang="en-US" sz="3200" b="0" i="0" u="none" strike="noStrike" kern="0" cap="none" spc="0" baseline="0">
              <a:solidFill>
                <a:schemeClr val="tx1"/>
              </a:solidFill>
              <a:latin typeface="+mn-lt"/>
              <a:ea typeface="+mn-ea"/>
              <a:cs typeface="+mn-ea"/>
              <a:sym typeface="+mn-lt"/>
            </a:endParaRPr>
          </a:p>
        </p:txBody>
      </p:sp>
      <p:pic>
        <p:nvPicPr>
          <p:cNvPr id="2" name="图片 1">
            <a:extLst>
              <a:ext uri="{FF2B5EF4-FFF2-40B4-BE49-F238E27FC236}">
                <a16:creationId xmlns:a16="http://schemas.microsoft.com/office/drawing/2014/main" id="{0C668AC9-32A6-487A-83DD-465F45B6FF18}"/>
              </a:ext>
            </a:extLst>
          </p:cNvPr>
          <p:cNvPicPr>
            <a:picLocks noChangeAspect="1"/>
          </p:cNvPicPr>
          <p:nvPr/>
        </p:nvPicPr>
        <p:blipFill>
          <a:blip r:embed="rId2"/>
          <a:stretch>
            <a:fillRect/>
          </a:stretch>
        </p:blipFill>
        <p:spPr>
          <a:xfrm>
            <a:off x="648362" y="3048377"/>
            <a:ext cx="8104762" cy="3066667"/>
          </a:xfrm>
          <a:prstGeom prst="rect">
            <a:avLst/>
          </a:prstGeom>
        </p:spPr>
      </p:pic>
    </p:spTree>
    <p:extLst>
      <p:ext uri="{BB962C8B-B14F-4D97-AF65-F5344CB8AC3E}">
        <p14:creationId xmlns:p14="http://schemas.microsoft.com/office/powerpoint/2010/main" val="1956853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 name="文本框"/>
          <p:cNvSpPr>
            <a:spLocks noGrp="1"/>
          </p:cNvSpPr>
          <p:nvPr>
            <p:ph type="title"/>
          </p:nvPr>
        </p:nvSpPr>
        <p:spPr>
          <a:xfrm>
            <a:off x="455612" y="271462"/>
            <a:ext cx="8218488" cy="1143000"/>
          </a:xfrm>
          <a:prstGeom prst="rect">
            <a:avLst/>
          </a:prstGeom>
          <a:noFill/>
          <a:ln w="9525" cap="flat" cmpd="sng">
            <a:noFill/>
            <a:prstDash val="solid"/>
            <a:miter/>
          </a:ln>
        </p:spPr>
        <p:txBody>
          <a:bodyPr vert="horz" wrap="square" lIns="76200" tIns="38100" rIns="76200" bIns="3810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0" cap="none" spc="0" baseline="0">
                <a:solidFill>
                  <a:schemeClr val="tx2"/>
                </a:solidFill>
                <a:latin typeface="+mn-lt"/>
                <a:ea typeface="+mn-ea"/>
                <a:cs typeface="+mn-ea"/>
                <a:sym typeface="+mn-lt"/>
              </a:rPr>
              <a:t>Program with Code</a:t>
            </a:r>
            <a:endParaRPr lang="zh-CN" altLang="en-US" sz="4400" b="0" i="0" u="none" strike="noStrike" kern="0" cap="none" spc="0" baseline="0">
              <a:solidFill>
                <a:schemeClr val="tx2"/>
              </a:solidFill>
              <a:latin typeface="+mn-lt"/>
              <a:ea typeface="+mn-ea"/>
              <a:cs typeface="+mn-ea"/>
              <a:sym typeface="+mn-lt"/>
            </a:endParaRPr>
          </a:p>
        </p:txBody>
      </p:sp>
      <p:sp>
        <p:nvSpPr>
          <p:cNvPr id="106" name="文本框"/>
          <p:cNvSpPr>
            <a:spLocks noGrp="1"/>
          </p:cNvSpPr>
          <p:nvPr>
            <p:ph type="body" idx="1"/>
          </p:nvPr>
        </p:nvSpPr>
        <p:spPr>
          <a:xfrm>
            <a:off x="455612" y="1807417"/>
            <a:ext cx="8218488" cy="4518020"/>
          </a:xfrm>
          <a:prstGeom prst="rect">
            <a:avLst/>
          </a:prstGeom>
          <a:noFill/>
          <a:ln w="9525" cap="flat" cmpd="sng">
            <a:noFill/>
            <a:prstDash val="solid"/>
            <a:miter/>
          </a:ln>
        </p:spPr>
        <p:txBody>
          <a:bodyPr vert="horz" wrap="square" lIns="76200" tIns="38100" rIns="76200" bIns="38100" anchor="t" anchorCtr="0">
            <a:prstTxWarp prst="textNoShape">
              <a:avLst/>
            </a:prstTxWarp>
          </a:bodyPr>
          <a:lstStyle/>
          <a:p>
            <a:pPr marL="466725" indent="-466725" algn="l" fontAlgn="b">
              <a:lnSpc>
                <a:spcPct val="100000"/>
              </a:lnSpc>
              <a:spcBef>
                <a:spcPct val="20000"/>
              </a:spcBef>
              <a:spcAft>
                <a:spcPts val="0"/>
              </a:spcAft>
              <a:buClr>
                <a:srgbClr val="0000FF"/>
              </a:buClr>
              <a:buSzPct val="100000"/>
              <a:buFont typeface="Wingdings" charset="2"/>
              <a:buChar char=""/>
            </a:pPr>
            <a:r>
              <a:rPr lang="en-US" altLang="zh-CN" sz="2400">
                <a:latin typeface="+mn-lt"/>
                <a:ea typeface="+mn-ea"/>
                <a:cs typeface="+mn-ea"/>
                <a:sym typeface="+mn-lt"/>
              </a:rPr>
              <a:t>The picture below shows the corresponding code of the blocks. Campare to using blocks to make program, code is more concise and efficient.</a:t>
            </a:r>
            <a:endParaRPr lang="en-US" altLang="zh-CN" sz="2400" b="0" i="0" u="none" strike="noStrike" kern="0" cap="none" spc="0" baseline="0">
              <a:solidFill>
                <a:schemeClr val="tx1"/>
              </a:solidFill>
              <a:latin typeface="+mn-lt"/>
              <a:ea typeface="+mn-ea"/>
              <a:cs typeface="+mn-ea"/>
              <a:sym typeface="+mn-lt"/>
            </a:endParaRPr>
          </a:p>
          <a:p>
            <a:pPr marL="466725" indent="-466725" algn="l">
              <a:lnSpc>
                <a:spcPct val="100000"/>
              </a:lnSpc>
              <a:spcBef>
                <a:spcPct val="20000"/>
              </a:spcBef>
              <a:spcAft>
                <a:spcPts val="0"/>
              </a:spcAft>
              <a:buNone/>
            </a:pPr>
            <a:endParaRPr lang="zh-CN" altLang="en-US" sz="3200" b="0" i="0" u="none" strike="noStrike" kern="0" cap="none" spc="0" baseline="0">
              <a:solidFill>
                <a:schemeClr val="tx1"/>
              </a:solidFill>
              <a:latin typeface="+mn-lt"/>
              <a:ea typeface="+mn-ea"/>
              <a:cs typeface="+mn-ea"/>
              <a:sym typeface="+mn-lt"/>
            </a:endParaRPr>
          </a:p>
        </p:txBody>
      </p:sp>
      <p:sp>
        <p:nvSpPr>
          <p:cNvPr id="107" name="矩形"/>
          <p:cNvSpPr>
            <a:spLocks/>
          </p:cNvSpPr>
          <p:nvPr/>
        </p:nvSpPr>
        <p:spPr>
          <a:xfrm>
            <a:off x="1657433" y="3296687"/>
            <a:ext cx="5946775" cy="2215991"/>
          </a:xfrm>
          <a:prstGeom prst="rect">
            <a:avLst/>
          </a:prstGeom>
          <a:solidFill>
            <a:srgbClr val="3C3C3C"/>
          </a:solidFill>
          <a:ln w="9525" cap="flat" cmpd="sng">
            <a:noFill/>
            <a:prstDash val="solid"/>
            <a:miter/>
          </a:ln>
        </p:spPr>
        <p:txBody>
          <a:bodyPr vert="horz" wrap="square" lIns="91440" tIns="45720" rIns="91440" bIns="45720" anchor="t" anchorCtr="0">
            <a:prstTxWarp prst="textNoShape">
              <a:avLst/>
            </a:prstTxWarp>
            <a:spAutoFit/>
          </a:bodyPr>
          <a:lstStyle/>
          <a:p>
            <a:pPr marL="47625" indent="0" algn="l" eaLnBrk="1" fontAlgn="base" latinLnBrk="0" hangingPunct="1">
              <a:lnSpc>
                <a:spcPct val="100000"/>
              </a:lnSpc>
              <a:spcBef>
                <a:spcPts val="0"/>
              </a:spcBef>
              <a:spcAft>
                <a:spcPts val="0"/>
              </a:spcAft>
              <a:buNone/>
            </a:pPr>
            <a:r>
              <a:rPr lang="en-US" altLang="zh-CN" sz="1600" b="1" i="0" u="none" strike="noStrike" kern="0" cap="none" spc="0" baseline="0">
                <a:solidFill>
                  <a:srgbClr val="FFFFFF"/>
                </a:solidFill>
                <a:latin typeface="+mn-lt"/>
                <a:ea typeface="+mn-ea"/>
                <a:cs typeface="+mn-ea"/>
                <a:sym typeface="+mn-lt"/>
              </a:rPr>
              <a:t>from</a:t>
            </a:r>
            <a:r>
              <a:rPr lang="en-US" altLang="zh-CN" sz="1600" b="0" i="0" u="none" strike="noStrike" kern="0" cap="none" spc="0" baseline="0">
                <a:solidFill>
                  <a:srgbClr val="CCCCCC"/>
                </a:solidFill>
                <a:latin typeface="+mn-lt"/>
                <a:ea typeface="+mn-ea"/>
                <a:cs typeface="+mn-ea"/>
                <a:sym typeface="+mn-lt"/>
              </a:rPr>
              <a:t> microbit </a:t>
            </a:r>
            <a:r>
              <a:rPr lang="en-US" altLang="zh-CN" sz="1600" b="1" i="0" u="none" strike="noStrike" kern="0" cap="none" spc="0" baseline="0">
                <a:solidFill>
                  <a:srgbClr val="FFFFFF"/>
                </a:solidFill>
                <a:latin typeface="+mn-lt"/>
                <a:ea typeface="+mn-ea"/>
                <a:cs typeface="+mn-ea"/>
                <a:sym typeface="+mn-lt"/>
              </a:rPr>
              <a:t>import</a:t>
            </a:r>
            <a:r>
              <a:rPr lang="en-US" altLang="zh-CN" sz="1600" b="0" i="0" u="none" strike="noStrike" kern="0" cap="none" spc="0" baseline="0">
                <a:solidFill>
                  <a:srgbClr val="CCCCCC"/>
                </a:solidFill>
                <a:latin typeface="+mn-lt"/>
                <a:ea typeface="+mn-ea"/>
                <a:cs typeface="+mn-ea"/>
                <a:sym typeface="+mn-lt"/>
              </a:rPr>
              <a:t> </a:t>
            </a:r>
            <a:r>
              <a:rPr lang="en-US" altLang="zh-CN" sz="1600" b="1" i="0" u="none" strike="noStrike" kern="0" cap="none" spc="0" baseline="0">
                <a:solidFill>
                  <a:srgbClr val="FFFFFF"/>
                </a:solidFill>
                <a:latin typeface="+mn-lt"/>
                <a:ea typeface="+mn-ea"/>
                <a:cs typeface="+mn-ea"/>
                <a:sym typeface="+mn-lt"/>
              </a:rPr>
              <a:t>*</a:t>
            </a:r>
            <a:br>
              <a:rPr lang="zh-CN" altLang="en-US" sz="1600" b="1" i="0" u="none" strike="noStrike" kern="0" cap="none" spc="0" baseline="0">
                <a:solidFill>
                  <a:srgbClr val="FFFFFF"/>
                </a:solidFill>
                <a:latin typeface="+mn-lt"/>
                <a:ea typeface="+mn-ea"/>
                <a:cs typeface="+mn-ea"/>
                <a:sym typeface="+mn-lt"/>
              </a:rPr>
            </a:br>
            <a:r>
              <a:rPr lang="en-US" altLang="zh-CN" sz="1600" b="1" i="0" u="none" strike="noStrike" kern="0" cap="none" spc="0" baseline="0">
                <a:solidFill>
                  <a:srgbClr val="FFFFFF"/>
                </a:solidFill>
                <a:latin typeface="+mn-lt"/>
                <a:ea typeface="+mn-ea"/>
                <a:cs typeface="+mn-ea"/>
                <a:sym typeface="+mn-lt"/>
              </a:rPr>
              <a:t>import</a:t>
            </a:r>
            <a:r>
              <a:rPr lang="en-US" altLang="zh-CN" sz="1600" b="0" i="0" u="none" strike="noStrike" kern="0" cap="none" spc="0" baseline="0">
                <a:solidFill>
                  <a:srgbClr val="CCCCCC"/>
                </a:solidFill>
                <a:latin typeface="+mn-lt"/>
                <a:ea typeface="+mn-ea"/>
                <a:cs typeface="+mn-ea"/>
                <a:sym typeface="+mn-lt"/>
              </a:rPr>
              <a:t> neopixel</a:t>
            </a:r>
            <a:br>
              <a:rPr lang="zh-CN" altLang="en-US" sz="1600" b="0" i="0" u="none" strike="noStrike" kern="0" cap="none" spc="0" baseline="0">
                <a:solidFill>
                  <a:srgbClr val="CCCCCC"/>
                </a:solidFill>
                <a:latin typeface="+mn-lt"/>
                <a:ea typeface="+mn-ea"/>
                <a:cs typeface="+mn-ea"/>
                <a:sym typeface="+mn-lt"/>
              </a:rPr>
            </a:br>
            <a:br>
              <a:rPr lang="zh-CN" altLang="en-US" sz="1600" b="0" i="0" u="none" strike="noStrike" kern="0" cap="none" spc="0" baseline="0">
                <a:solidFill>
                  <a:srgbClr val="CCCCCC"/>
                </a:solidFill>
                <a:latin typeface="+mn-lt"/>
                <a:ea typeface="+mn-ea"/>
                <a:cs typeface="+mn-ea"/>
                <a:sym typeface="+mn-lt"/>
              </a:rPr>
            </a:br>
            <a:r>
              <a:rPr lang="en-US" altLang="zh-CN" sz="1600" b="0" i="0" u="none" strike="noStrike" kern="0" cap="none" spc="0" baseline="0">
                <a:solidFill>
                  <a:srgbClr val="CCCCCC"/>
                </a:solidFill>
                <a:latin typeface="+mn-lt"/>
                <a:ea typeface="+mn-ea"/>
                <a:cs typeface="+mn-ea"/>
                <a:sym typeface="+mn-lt"/>
              </a:rPr>
              <a:t>display.show(Image.HEART)</a:t>
            </a:r>
            <a:br>
              <a:rPr lang="zh-CN" altLang="en-US" sz="1600" b="0" i="0" u="none" strike="noStrike" kern="0" cap="none" spc="0" baseline="0">
                <a:solidFill>
                  <a:srgbClr val="CCCCCC"/>
                </a:solidFill>
                <a:latin typeface="+mn-lt"/>
                <a:ea typeface="+mn-ea"/>
                <a:cs typeface="+mn-ea"/>
                <a:sym typeface="+mn-lt"/>
              </a:rPr>
            </a:br>
            <a:r>
              <a:rPr lang="en-US" altLang="zh-CN" sz="1600" b="0" i="0" u="none" strike="noStrike" kern="0" cap="none" spc="0" baseline="0">
                <a:solidFill>
                  <a:srgbClr val="CCCCCC"/>
                </a:solidFill>
                <a:latin typeface="+mn-lt"/>
                <a:ea typeface="+mn-ea"/>
                <a:cs typeface="+mn-ea"/>
                <a:sym typeface="+mn-lt"/>
              </a:rPr>
              <a:t>np = neopixel.NeoPixel(pin1, 30)</a:t>
            </a:r>
            <a:br>
              <a:rPr lang="zh-CN" altLang="en-US" sz="1600" b="0" i="0" u="none" strike="noStrike" kern="0" cap="none" spc="0" baseline="0">
                <a:solidFill>
                  <a:srgbClr val="CCCCCC"/>
                </a:solidFill>
                <a:latin typeface="+mn-lt"/>
                <a:ea typeface="+mn-ea"/>
                <a:cs typeface="+mn-ea"/>
                <a:sym typeface="+mn-lt"/>
              </a:rPr>
            </a:br>
            <a:r>
              <a:rPr lang="en-US" altLang="zh-CN" sz="1600" b="1" i="0" u="none" strike="noStrike" kern="0" cap="none" spc="0" baseline="0">
                <a:solidFill>
                  <a:srgbClr val="FFFFFF"/>
                </a:solidFill>
                <a:latin typeface="+mn-lt"/>
                <a:ea typeface="+mn-ea"/>
                <a:cs typeface="+mn-ea"/>
                <a:sym typeface="+mn-lt"/>
              </a:rPr>
              <a:t>for</a:t>
            </a:r>
            <a:r>
              <a:rPr lang="en-US" altLang="zh-CN" sz="1600" b="0" i="0" u="none" strike="noStrike" kern="0" cap="none" spc="0" baseline="0">
                <a:solidFill>
                  <a:srgbClr val="CCCCCC"/>
                </a:solidFill>
                <a:latin typeface="+mn-lt"/>
                <a:ea typeface="+mn-ea"/>
                <a:cs typeface="+mn-ea"/>
                <a:sym typeface="+mn-lt"/>
              </a:rPr>
              <a:t> i </a:t>
            </a:r>
            <a:r>
              <a:rPr lang="en-US" altLang="zh-CN" sz="1600" b="1" i="0" u="none" strike="noStrike" kern="0" cap="none" spc="0" baseline="0">
                <a:solidFill>
                  <a:srgbClr val="FFFFFF"/>
                </a:solidFill>
                <a:latin typeface="+mn-lt"/>
                <a:ea typeface="+mn-ea"/>
                <a:cs typeface="+mn-ea"/>
                <a:sym typeface="+mn-lt"/>
              </a:rPr>
              <a:t>in</a:t>
            </a:r>
            <a:r>
              <a:rPr lang="en-US" altLang="zh-CN" sz="1600" b="0" i="0" u="none" strike="noStrike" kern="0" cap="none" spc="0" baseline="0">
                <a:solidFill>
                  <a:srgbClr val="CCCCCC"/>
                </a:solidFill>
                <a:latin typeface="+mn-lt"/>
                <a:ea typeface="+mn-ea"/>
                <a:cs typeface="+mn-ea"/>
                <a:sym typeface="+mn-lt"/>
              </a:rPr>
              <a:t> range(30):</a:t>
            </a:r>
            <a:br>
              <a:rPr lang="zh-CN" altLang="en-US" sz="1600" b="0" i="0" u="none" strike="noStrike" kern="0" cap="none" spc="0" baseline="0">
                <a:solidFill>
                  <a:srgbClr val="CCCCCC"/>
                </a:solidFill>
                <a:latin typeface="+mn-lt"/>
                <a:ea typeface="+mn-ea"/>
                <a:cs typeface="+mn-ea"/>
                <a:sym typeface="+mn-lt"/>
              </a:rPr>
            </a:br>
            <a:r>
              <a:rPr lang="en-US" altLang="zh-CN" sz="1600" b="0" i="0" u="none" strike="noStrike" kern="0" cap="none" spc="0" baseline="0">
                <a:solidFill>
                  <a:srgbClr val="CCCCCC"/>
                </a:solidFill>
                <a:latin typeface="+mn-lt"/>
                <a:ea typeface="+mn-ea"/>
                <a:cs typeface="+mn-ea"/>
                <a:sym typeface="+mn-lt"/>
              </a:rPr>
              <a:t>  np[i] = (i, 0, 0)</a:t>
            </a:r>
            <a:br>
              <a:rPr lang="zh-CN" altLang="en-US" sz="1600" b="0" i="0" u="none" strike="noStrike" kern="0" cap="none" spc="0" baseline="0">
                <a:solidFill>
                  <a:srgbClr val="CCCCCC"/>
                </a:solidFill>
                <a:latin typeface="+mn-lt"/>
                <a:ea typeface="+mn-ea"/>
                <a:cs typeface="+mn-ea"/>
                <a:sym typeface="+mn-lt"/>
              </a:rPr>
            </a:br>
            <a:r>
              <a:rPr lang="en-US" altLang="zh-CN" sz="1600" b="0" i="0" u="none" strike="noStrike" kern="0" cap="none" spc="0" baseline="0">
                <a:solidFill>
                  <a:srgbClr val="CCCCCC"/>
                </a:solidFill>
                <a:latin typeface="+mn-lt"/>
                <a:ea typeface="+mn-ea"/>
                <a:cs typeface="+mn-ea"/>
                <a:sym typeface="+mn-lt"/>
              </a:rPr>
              <a:t>np.show()</a:t>
            </a:r>
          </a:p>
          <a:p>
            <a:pPr marL="47625" indent="0" algn="just" eaLnBrk="1" fontAlgn="base" latinLnBrk="0" hangingPunct="1">
              <a:lnSpc>
                <a:spcPct val="100000"/>
              </a:lnSpc>
              <a:spcBef>
                <a:spcPts val="0"/>
              </a:spcBef>
              <a:spcAft>
                <a:spcPts val="0"/>
              </a:spcAft>
              <a:buNone/>
            </a:pPr>
            <a:endParaRPr lang="zh-CN" altLang="en-US" sz="1000" b="0" i="0" u="none" strike="noStrike" kern="0" cap="none" spc="0" baseline="0">
              <a:solidFill>
                <a:schemeClr val="tx1"/>
              </a:solidFill>
              <a:latin typeface="+mn-lt"/>
              <a:ea typeface="+mn-ea"/>
              <a:cs typeface="+mn-ea"/>
              <a:sym typeface="+mn-lt"/>
            </a:endParaRPr>
          </a:p>
        </p:txBody>
      </p:sp>
    </p:spTree>
    <p:extLst>
      <p:ext uri="{BB962C8B-B14F-4D97-AF65-F5344CB8AC3E}">
        <p14:creationId xmlns:p14="http://schemas.microsoft.com/office/powerpoint/2010/main" val="1966413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 name="文本框"/>
          <p:cNvSpPr>
            <a:spLocks noGrp="1"/>
          </p:cNvSpPr>
          <p:nvPr>
            <p:ph type="title"/>
          </p:nvPr>
        </p:nvSpPr>
        <p:spPr>
          <a:xfrm>
            <a:off x="455612" y="271462"/>
            <a:ext cx="8218488" cy="1143000"/>
          </a:xfrm>
          <a:prstGeom prst="rect">
            <a:avLst/>
          </a:prstGeom>
          <a:noFill/>
          <a:ln w="9525" cap="flat" cmpd="sng">
            <a:noFill/>
            <a:prstDash val="solid"/>
            <a:miter/>
          </a:ln>
        </p:spPr>
        <p:txBody>
          <a:bodyPr vert="horz" wrap="square" lIns="76200" tIns="38100" rIns="76200" bIns="3810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0" cap="none" spc="0" baseline="0">
                <a:solidFill>
                  <a:schemeClr val="tx2"/>
                </a:solidFill>
                <a:latin typeface="+mn-lt"/>
                <a:ea typeface="+mn-ea"/>
                <a:cs typeface="+mn-ea"/>
                <a:sym typeface="+mn-lt"/>
              </a:rPr>
              <a:t>Controlling Neopixels</a:t>
            </a:r>
            <a:endParaRPr lang="zh-CN" altLang="en-US" sz="4400" b="0" i="0" u="none" strike="noStrike" kern="0" cap="none" spc="0" baseline="0">
              <a:solidFill>
                <a:schemeClr val="tx2"/>
              </a:solidFill>
              <a:latin typeface="+mn-lt"/>
              <a:ea typeface="+mn-ea"/>
              <a:cs typeface="+mn-ea"/>
              <a:sym typeface="+mn-lt"/>
            </a:endParaRPr>
          </a:p>
        </p:txBody>
      </p:sp>
      <p:sp>
        <p:nvSpPr>
          <p:cNvPr id="109" name="文本框"/>
          <p:cNvSpPr>
            <a:spLocks noGrp="1"/>
          </p:cNvSpPr>
          <p:nvPr>
            <p:ph type="body" idx="1"/>
          </p:nvPr>
        </p:nvSpPr>
        <p:spPr>
          <a:xfrm>
            <a:off x="455612" y="1597024"/>
            <a:ext cx="8218488" cy="4518020"/>
          </a:xfrm>
          <a:prstGeom prst="rect">
            <a:avLst/>
          </a:prstGeom>
          <a:noFill/>
          <a:ln w="9525" cap="flat" cmpd="sng">
            <a:noFill/>
            <a:prstDash val="solid"/>
            <a:miter/>
          </a:ln>
        </p:spPr>
        <p:txBody>
          <a:bodyPr vert="horz" wrap="square" lIns="76200" tIns="38100" rIns="76200" bIns="38100" anchor="t" anchorCtr="0">
            <a:prstTxWarp prst="textNoShape">
              <a:avLst/>
            </a:prstTxWarp>
          </a:bodyPr>
          <a:lstStyle/>
          <a:p>
            <a:pPr marL="466725" indent="-466725" algn="l">
              <a:lnSpc>
                <a:spcPct val="100000"/>
              </a:lnSpc>
              <a:spcBef>
                <a:spcPct val="20000"/>
              </a:spcBef>
              <a:spcAft>
                <a:spcPts val="0"/>
              </a:spcAft>
              <a:buClr>
                <a:schemeClr val="accent2"/>
              </a:buClr>
              <a:buSzPct val="100000"/>
              <a:buFont typeface="Wingdings" charset="2"/>
              <a:buChar char=""/>
            </a:pPr>
            <a:r>
              <a:rPr lang="en-US" altLang="zh-CN" sz="2400">
                <a:latin typeface="+mn-lt"/>
                <a:ea typeface="+mn-ea"/>
                <a:cs typeface="+mn-ea"/>
                <a:sym typeface="+mn-lt"/>
              </a:rPr>
              <a:t>From the previos program we can tell that the basic way to control neopixels is:</a:t>
            </a:r>
            <a:endParaRPr lang="en-US" altLang="zh-CN" sz="2400" b="0" i="0" u="none" strike="noStrike" kern="0" cap="none" spc="0" baseline="0">
              <a:solidFill>
                <a:schemeClr val="tx1"/>
              </a:solidFill>
              <a:latin typeface="+mn-lt"/>
              <a:ea typeface="+mn-ea"/>
              <a:cs typeface="+mn-ea"/>
              <a:sym typeface="+mn-lt"/>
            </a:endParaRPr>
          </a:p>
          <a:p>
            <a:pPr marL="879475" lvl="1" indent="-412750" algn="l">
              <a:lnSpc>
                <a:spcPct val="100000"/>
              </a:lnSpc>
              <a:spcBef>
                <a:spcPct val="20000"/>
              </a:spcBef>
              <a:spcAft>
                <a:spcPts val="0"/>
              </a:spcAft>
              <a:buClr>
                <a:schemeClr val="hlink"/>
              </a:buClr>
              <a:buSzPct val="100000"/>
              <a:buFont typeface="Wingdings" charset="2"/>
              <a:buChar char=""/>
            </a:pPr>
            <a:r>
              <a:rPr lang="en-US" altLang="zh-CN" sz="2400" b="0" i="0" u="none" strike="noStrike" kern="0" cap="none" spc="0" baseline="0">
                <a:solidFill>
                  <a:schemeClr val="tx1"/>
                </a:solidFill>
                <a:latin typeface="+mn-lt"/>
                <a:ea typeface="+mn-ea"/>
                <a:cs typeface="+mn-ea"/>
                <a:sym typeface="+mn-lt"/>
              </a:rPr>
              <a:t>Define the number of neopixels, set the controlling pin and the number of neopixels(The number of neopixlels from Grove kit is 30)</a:t>
            </a:r>
          </a:p>
          <a:p>
            <a:pPr marL="879475" lvl="1" indent="-412750" algn="l">
              <a:lnSpc>
                <a:spcPct val="100000"/>
              </a:lnSpc>
              <a:spcBef>
                <a:spcPct val="20000"/>
              </a:spcBef>
              <a:spcAft>
                <a:spcPts val="0"/>
              </a:spcAft>
              <a:buClr>
                <a:schemeClr val="hlink"/>
              </a:buClr>
              <a:buSzPct val="100000"/>
              <a:buFont typeface="Wingdings" charset="2"/>
              <a:buChar char=""/>
            </a:pPr>
            <a:r>
              <a:rPr lang="en-US" altLang="zh-CN" sz="2400">
                <a:latin typeface="+mn-lt"/>
                <a:ea typeface="+mn-ea"/>
                <a:cs typeface="+mn-ea"/>
                <a:sym typeface="+mn-lt"/>
              </a:rPr>
              <a:t>Set the color of light (one LED at a time)</a:t>
            </a:r>
            <a:endParaRPr lang="en-US" altLang="zh-CN" sz="2400" b="0" i="0" u="none" strike="noStrike" kern="0" cap="none" spc="0" baseline="0">
              <a:solidFill>
                <a:schemeClr val="tx1"/>
              </a:solidFill>
              <a:latin typeface="+mn-lt"/>
              <a:ea typeface="+mn-ea"/>
              <a:cs typeface="+mn-ea"/>
              <a:sym typeface="+mn-lt"/>
            </a:endParaRPr>
          </a:p>
          <a:p>
            <a:pPr marL="879475" lvl="1" indent="-412750" algn="l">
              <a:lnSpc>
                <a:spcPct val="100000"/>
              </a:lnSpc>
              <a:spcBef>
                <a:spcPct val="20000"/>
              </a:spcBef>
              <a:spcAft>
                <a:spcPts val="0"/>
              </a:spcAft>
              <a:buClr>
                <a:schemeClr val="hlink"/>
              </a:buClr>
              <a:buSzPct val="100000"/>
              <a:buFont typeface="Wingdings" charset="2"/>
              <a:buChar char=""/>
            </a:pPr>
            <a:r>
              <a:rPr lang="en-US" altLang="zh-CN" sz="2400">
                <a:latin typeface="+mn-lt"/>
                <a:ea typeface="+mn-ea"/>
                <a:cs typeface="+mn-ea"/>
                <a:sym typeface="+mn-lt"/>
              </a:rPr>
              <a:t>Using function show() to light up the LED</a:t>
            </a:r>
            <a:endParaRPr lang="en-US" altLang="zh-CN" sz="2400" b="0" i="0" u="none" strike="noStrike" kern="0" cap="none" spc="0" baseline="0">
              <a:solidFill>
                <a:schemeClr val="tx1"/>
              </a:solidFill>
              <a:latin typeface="+mn-lt"/>
              <a:ea typeface="+mn-ea"/>
              <a:cs typeface="+mn-ea"/>
              <a:sym typeface="+mn-lt"/>
            </a:endParaRPr>
          </a:p>
          <a:p>
            <a:pPr marL="0" indent="0" algn="l">
              <a:lnSpc>
                <a:spcPct val="100000"/>
              </a:lnSpc>
              <a:spcBef>
                <a:spcPct val="20000"/>
              </a:spcBef>
              <a:spcAft>
                <a:spcPts val="0"/>
              </a:spcAft>
              <a:buNone/>
            </a:pPr>
            <a:r>
              <a:rPr lang="en-US" altLang="zh-CN" sz="2400" b="0" i="0" u="none" strike="noStrike" kern="0" cap="none" spc="0" baseline="0">
                <a:solidFill>
                  <a:schemeClr val="tx1"/>
                </a:solidFill>
                <a:latin typeface="+mn-lt"/>
                <a:ea typeface="+mn-ea"/>
                <a:cs typeface="+mn-ea"/>
                <a:sym typeface="+mn-lt"/>
              </a:rPr>
              <a:t>We can see that it’s quite easy to control neopixels. Using basic control and different algorithms to change the color regularly, we can make different patterns. Now we’ll see how it works.</a:t>
            </a:r>
          </a:p>
          <a:p>
            <a:pPr marL="466725" indent="-466725" algn="l">
              <a:lnSpc>
                <a:spcPct val="100000"/>
              </a:lnSpc>
              <a:spcBef>
                <a:spcPct val="20000"/>
              </a:spcBef>
              <a:spcAft>
                <a:spcPts val="0"/>
              </a:spcAft>
              <a:buNone/>
            </a:pPr>
            <a:endParaRPr lang="zh-CN" altLang="en-US" sz="3200" b="0" i="0" u="none" strike="noStrike" kern="0" cap="none" spc="0" baseline="0">
              <a:solidFill>
                <a:schemeClr val="tx1"/>
              </a:solidFill>
              <a:latin typeface="+mn-lt"/>
              <a:ea typeface="+mn-ea"/>
              <a:cs typeface="+mn-ea"/>
              <a:sym typeface="+mn-lt"/>
            </a:endParaRPr>
          </a:p>
        </p:txBody>
      </p:sp>
    </p:spTree>
    <p:extLst>
      <p:ext uri="{BB962C8B-B14F-4D97-AF65-F5344CB8AC3E}">
        <p14:creationId xmlns:p14="http://schemas.microsoft.com/office/powerpoint/2010/main" val="544229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 name="文本框"/>
          <p:cNvSpPr>
            <a:spLocks noGrp="1"/>
          </p:cNvSpPr>
          <p:nvPr>
            <p:ph type="title"/>
          </p:nvPr>
        </p:nvSpPr>
        <p:spPr>
          <a:xfrm>
            <a:off x="455612" y="271462"/>
            <a:ext cx="8218488" cy="1143000"/>
          </a:xfrm>
          <a:prstGeom prst="rect">
            <a:avLst/>
          </a:prstGeom>
          <a:noFill/>
          <a:ln w="9525" cap="flat" cmpd="sng">
            <a:noFill/>
            <a:prstDash val="solid"/>
            <a:miter/>
          </a:ln>
        </p:spPr>
        <p:txBody>
          <a:bodyPr vert="horz" wrap="square" lIns="76200" tIns="38100" rIns="76200" bIns="3810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0" cap="none" spc="0" baseline="0">
                <a:solidFill>
                  <a:schemeClr val="tx2"/>
                </a:solidFill>
                <a:latin typeface="+mn-lt"/>
                <a:ea typeface="+mn-ea"/>
                <a:cs typeface="+mn-ea"/>
                <a:sym typeface="+mn-lt"/>
              </a:rPr>
              <a:t>Neopixels Program 1</a:t>
            </a:r>
            <a:r>
              <a:rPr lang="zh-CN" altLang="en-US" sz="4400" b="0" i="0" u="none" strike="noStrike" kern="0" cap="none" spc="0" baseline="0">
                <a:solidFill>
                  <a:schemeClr val="tx2"/>
                </a:solidFill>
                <a:latin typeface="+mn-lt"/>
                <a:ea typeface="+mn-ea"/>
                <a:cs typeface="+mn-ea"/>
                <a:sym typeface="+mn-lt"/>
              </a:rPr>
              <a:t>：</a:t>
            </a:r>
            <a:r>
              <a:rPr lang="en-US" altLang="zh-CN" sz="4400" b="0" i="0" u="none" strike="noStrike" kern="0" cap="none" spc="0" baseline="0">
                <a:solidFill>
                  <a:srgbClr val="E36C09"/>
                </a:solidFill>
                <a:latin typeface="+mn-lt"/>
                <a:ea typeface="+mn-ea"/>
                <a:cs typeface="+mn-ea"/>
                <a:sym typeface="+mn-lt"/>
              </a:rPr>
              <a:t>Stars Shining</a:t>
            </a:r>
            <a:endParaRPr lang="zh-CN" altLang="en-US" sz="4400" b="0" i="0" u="none" strike="noStrike" kern="0" cap="none" spc="0" baseline="0">
              <a:solidFill>
                <a:schemeClr val="tx2"/>
              </a:solidFill>
              <a:latin typeface="+mn-lt"/>
              <a:ea typeface="+mn-ea"/>
              <a:cs typeface="+mn-ea"/>
              <a:sym typeface="+mn-lt"/>
            </a:endParaRPr>
          </a:p>
        </p:txBody>
      </p:sp>
      <p:sp>
        <p:nvSpPr>
          <p:cNvPr id="111" name="文本框"/>
          <p:cNvSpPr>
            <a:spLocks noGrp="1"/>
          </p:cNvSpPr>
          <p:nvPr>
            <p:ph type="body" idx="1"/>
          </p:nvPr>
        </p:nvSpPr>
        <p:spPr>
          <a:xfrm>
            <a:off x="455612" y="1597024"/>
            <a:ext cx="8218488" cy="4518020"/>
          </a:xfrm>
          <a:prstGeom prst="rect">
            <a:avLst/>
          </a:prstGeom>
          <a:noFill/>
          <a:ln w="9525" cap="flat" cmpd="sng">
            <a:noFill/>
            <a:prstDash val="solid"/>
            <a:miter/>
          </a:ln>
        </p:spPr>
        <p:txBody>
          <a:bodyPr vert="horz" wrap="square" lIns="76200" tIns="38100" rIns="76200" bIns="38100" anchor="t" anchorCtr="0">
            <a:prstTxWarp prst="textNoShape">
              <a:avLst/>
            </a:prstTxWarp>
          </a:bodyPr>
          <a:lstStyle/>
          <a:p>
            <a:pPr marL="466725" indent="-466725" algn="l">
              <a:lnSpc>
                <a:spcPct val="100000"/>
              </a:lnSpc>
              <a:spcBef>
                <a:spcPct val="20000"/>
              </a:spcBef>
              <a:spcAft>
                <a:spcPts val="0"/>
              </a:spcAft>
              <a:buClr>
                <a:schemeClr val="accent2"/>
              </a:buClr>
              <a:buSzPct val="100000"/>
              <a:buFont typeface="Wingdings" charset="2"/>
              <a:buChar char=""/>
            </a:pPr>
            <a:r>
              <a:rPr lang="en-US" altLang="zh-CN" sz="3200" b="1" i="0" u="none" strike="noStrike" kern="0" cap="none" spc="0" baseline="0">
                <a:solidFill>
                  <a:schemeClr val="accent5"/>
                </a:solidFill>
                <a:latin typeface="+mn-lt"/>
                <a:ea typeface="+mn-ea"/>
                <a:cs typeface="+mn-ea"/>
                <a:sym typeface="+mn-lt"/>
              </a:rPr>
              <a:t>Pattern</a:t>
            </a:r>
            <a:r>
              <a:rPr lang="en-US" altLang="zh-CN" sz="3200" b="0" i="0" u="none" strike="noStrike" kern="0" cap="none" spc="0" baseline="0">
                <a:solidFill>
                  <a:schemeClr val="tx1"/>
                </a:solidFill>
                <a:latin typeface="+mn-lt"/>
                <a:ea typeface="+mn-ea"/>
                <a:cs typeface="+mn-ea"/>
                <a:sym typeface="+mn-lt"/>
              </a:rPr>
              <a:t>: LEDs of the neopixels light up randomly, mimic the way of stars shining at night.</a:t>
            </a:r>
          </a:p>
          <a:p>
            <a:pPr marL="466725" indent="-466725" algn="l">
              <a:lnSpc>
                <a:spcPct val="100000"/>
              </a:lnSpc>
              <a:spcBef>
                <a:spcPct val="20000"/>
              </a:spcBef>
              <a:spcAft>
                <a:spcPts val="0"/>
              </a:spcAft>
              <a:buClr>
                <a:schemeClr val="accent2"/>
              </a:buClr>
              <a:buSzPct val="100000"/>
              <a:buFont typeface="Wingdings" charset="2"/>
              <a:buChar char=""/>
            </a:pPr>
            <a:r>
              <a:rPr lang="en-US" altLang="zh-CN" sz="3200" b="1" i="0" u="none" strike="noStrike" kern="0" cap="none" spc="0" baseline="0">
                <a:solidFill>
                  <a:srgbClr val="00B050"/>
                </a:solidFill>
                <a:latin typeface="+mn-lt"/>
                <a:ea typeface="+mn-ea"/>
                <a:cs typeface="+mn-ea"/>
                <a:sym typeface="+mn-lt"/>
              </a:rPr>
              <a:t>How to make it work:</a:t>
            </a:r>
            <a:endParaRPr lang="en-US" altLang="zh-CN" sz="3200" b="0" i="0" u="none" strike="noStrike" kern="0" cap="none" spc="0" baseline="0">
              <a:solidFill>
                <a:schemeClr val="tx1"/>
              </a:solidFill>
              <a:latin typeface="+mn-lt"/>
              <a:ea typeface="+mn-ea"/>
              <a:cs typeface="+mn-ea"/>
              <a:sym typeface="+mn-lt"/>
            </a:endParaRPr>
          </a:p>
          <a:p>
            <a:pPr marL="879475" lvl="1" indent="-412750" algn="l">
              <a:lnSpc>
                <a:spcPct val="100000"/>
              </a:lnSpc>
              <a:spcBef>
                <a:spcPct val="20000"/>
              </a:spcBef>
              <a:spcAft>
                <a:spcPts val="0"/>
              </a:spcAft>
              <a:buClr>
                <a:schemeClr val="hlink"/>
              </a:buClr>
              <a:buSzPct val="100000"/>
              <a:buFont typeface="Wingdings" charset="2"/>
              <a:buChar char=""/>
            </a:pPr>
            <a:r>
              <a:rPr lang="en-US" altLang="zh-CN">
                <a:latin typeface="+mn-lt"/>
                <a:ea typeface="+mn-ea"/>
                <a:cs typeface="+mn-ea"/>
                <a:sym typeface="+mn-lt"/>
              </a:rPr>
              <a:t>Choose 3 LEDs from neopixel randomly</a:t>
            </a:r>
            <a:endParaRPr lang="en-US" altLang="zh-CN" sz="2800" b="0" i="0" u="none" strike="noStrike" kern="0" cap="none" spc="0" baseline="0">
              <a:solidFill>
                <a:schemeClr val="tx1"/>
              </a:solidFill>
              <a:latin typeface="+mn-lt"/>
              <a:ea typeface="+mn-ea"/>
              <a:cs typeface="+mn-ea"/>
              <a:sym typeface="+mn-lt"/>
            </a:endParaRPr>
          </a:p>
          <a:p>
            <a:pPr marL="879475" lvl="1" indent="-412750" algn="l">
              <a:lnSpc>
                <a:spcPct val="100000"/>
              </a:lnSpc>
              <a:spcBef>
                <a:spcPct val="20000"/>
              </a:spcBef>
              <a:spcAft>
                <a:spcPts val="0"/>
              </a:spcAft>
              <a:buClr>
                <a:schemeClr val="hlink"/>
              </a:buClr>
              <a:buSzPct val="100000"/>
              <a:buFont typeface="Wingdings" charset="2"/>
              <a:buChar char=""/>
            </a:pPr>
            <a:r>
              <a:rPr lang="en-US" altLang="zh-CN">
                <a:latin typeface="+mn-lt"/>
                <a:ea typeface="+mn-ea"/>
                <a:cs typeface="+mn-ea"/>
                <a:sym typeface="+mn-lt"/>
              </a:rPr>
              <a:t>Set the color of these three LEDs randomly</a:t>
            </a:r>
            <a:endParaRPr lang="en-US" altLang="zh-CN" sz="2800" b="0" i="0" u="none" strike="noStrike" kern="0" cap="none" spc="0" baseline="0">
              <a:solidFill>
                <a:schemeClr val="tx1"/>
              </a:solidFill>
              <a:latin typeface="+mn-lt"/>
              <a:ea typeface="+mn-ea"/>
              <a:cs typeface="+mn-ea"/>
              <a:sym typeface="+mn-lt"/>
            </a:endParaRPr>
          </a:p>
          <a:p>
            <a:pPr marL="879475" lvl="1" indent="-412750" algn="l">
              <a:lnSpc>
                <a:spcPct val="100000"/>
              </a:lnSpc>
              <a:spcBef>
                <a:spcPct val="20000"/>
              </a:spcBef>
              <a:spcAft>
                <a:spcPts val="0"/>
              </a:spcAft>
              <a:buClr>
                <a:schemeClr val="hlink"/>
              </a:buClr>
              <a:buSzPct val="100000"/>
              <a:buFont typeface="Wingdings" charset="2"/>
              <a:buChar char=""/>
            </a:pPr>
            <a:r>
              <a:rPr lang="en-US" altLang="zh-CN" sz="2800" b="0" i="0" u="none" strike="noStrike" kern="0" cap="none" spc="0" baseline="0">
                <a:solidFill>
                  <a:schemeClr val="tx1"/>
                </a:solidFill>
                <a:latin typeface="+mn-lt"/>
                <a:ea typeface="+mn-ea"/>
                <a:cs typeface="+mn-ea"/>
                <a:sym typeface="+mn-lt"/>
              </a:rPr>
              <a:t>Light</a:t>
            </a:r>
            <a:r>
              <a:rPr lang="zh-CN" altLang="en-US" sz="2800" b="0" i="0" u="none" strike="noStrike" kern="0" cap="none" spc="0" baseline="0">
                <a:solidFill>
                  <a:schemeClr val="tx1"/>
                </a:solidFill>
                <a:latin typeface="+mn-lt"/>
                <a:ea typeface="+mn-ea"/>
                <a:cs typeface="+mn-ea"/>
                <a:sym typeface="+mn-lt"/>
              </a:rPr>
              <a:t> </a:t>
            </a:r>
            <a:r>
              <a:rPr lang="en-US" altLang="zh-CN" sz="2800" b="0" i="0" u="none" strike="noStrike" kern="0" cap="none" spc="0" baseline="0">
                <a:solidFill>
                  <a:schemeClr val="tx1"/>
                </a:solidFill>
                <a:latin typeface="+mn-lt"/>
                <a:ea typeface="+mn-ea"/>
                <a:cs typeface="+mn-ea"/>
                <a:sym typeface="+mn-lt"/>
              </a:rPr>
              <a:t>up</a:t>
            </a:r>
            <a:r>
              <a:rPr lang="zh-CN" altLang="en-US" sz="2800" b="0" i="0" u="none" strike="noStrike" kern="0" cap="none" spc="0" baseline="0">
                <a:solidFill>
                  <a:schemeClr val="tx1"/>
                </a:solidFill>
                <a:latin typeface="+mn-lt"/>
                <a:ea typeface="+mn-ea"/>
                <a:cs typeface="+mn-ea"/>
                <a:sym typeface="+mn-lt"/>
              </a:rPr>
              <a:t> </a:t>
            </a:r>
            <a:r>
              <a:rPr lang="en-US" altLang="zh-CN" sz="2800" b="0" i="0" u="none" strike="noStrike" kern="0" cap="none" spc="0" baseline="0">
                <a:solidFill>
                  <a:schemeClr val="tx1"/>
                </a:solidFill>
                <a:latin typeface="+mn-lt"/>
                <a:ea typeface="+mn-ea"/>
                <a:cs typeface="+mn-ea"/>
                <a:sym typeface="+mn-lt"/>
              </a:rPr>
              <a:t>LED</a:t>
            </a:r>
            <a:r>
              <a:rPr lang="en-US" altLang="zh-CN">
                <a:latin typeface="+mn-lt"/>
                <a:ea typeface="+mn-ea"/>
                <a:cs typeface="+mn-ea"/>
                <a:sym typeface="+mn-lt"/>
              </a:rPr>
              <a:t>s</a:t>
            </a:r>
            <a:r>
              <a:rPr lang="zh-CN" altLang="en-US">
                <a:latin typeface="+mn-lt"/>
                <a:ea typeface="+mn-ea"/>
                <a:cs typeface="+mn-ea"/>
                <a:sym typeface="+mn-lt"/>
              </a:rPr>
              <a:t> </a:t>
            </a:r>
            <a:r>
              <a:rPr lang="en-US" altLang="zh-CN">
                <a:latin typeface="+mn-lt"/>
                <a:ea typeface="+mn-ea"/>
                <a:cs typeface="+mn-ea"/>
                <a:sym typeface="+mn-lt"/>
              </a:rPr>
              <a:t>quickly</a:t>
            </a:r>
            <a:r>
              <a:rPr lang="zh-CN" altLang="en-US">
                <a:latin typeface="+mn-lt"/>
                <a:ea typeface="+mn-ea"/>
                <a:cs typeface="+mn-ea"/>
                <a:sym typeface="+mn-lt"/>
              </a:rPr>
              <a:t> </a:t>
            </a:r>
            <a:r>
              <a:rPr lang="en-US" altLang="zh-CN">
                <a:latin typeface="+mn-lt"/>
                <a:ea typeface="+mn-ea"/>
                <a:cs typeface="+mn-ea"/>
                <a:sym typeface="+mn-lt"/>
              </a:rPr>
              <a:t>to</a:t>
            </a:r>
            <a:r>
              <a:rPr lang="zh-CN" altLang="en-US">
                <a:latin typeface="+mn-lt"/>
                <a:ea typeface="+mn-ea"/>
                <a:cs typeface="+mn-ea"/>
                <a:sym typeface="+mn-lt"/>
              </a:rPr>
              <a:t> </a:t>
            </a:r>
            <a:r>
              <a:rPr lang="en-US" altLang="zh-CN">
                <a:latin typeface="+mn-lt"/>
                <a:ea typeface="+mn-ea"/>
                <a:cs typeface="+mn-ea"/>
                <a:sym typeface="+mn-lt"/>
              </a:rPr>
              <a:t>mimic</a:t>
            </a:r>
            <a:r>
              <a:rPr lang="zh-CN" altLang="en-US">
                <a:latin typeface="+mn-lt"/>
                <a:ea typeface="+mn-ea"/>
                <a:cs typeface="+mn-ea"/>
                <a:sym typeface="+mn-lt"/>
              </a:rPr>
              <a:t> </a:t>
            </a:r>
            <a:r>
              <a:rPr lang="en-US" altLang="zh-CN">
                <a:latin typeface="+mn-lt"/>
                <a:ea typeface="+mn-ea"/>
                <a:cs typeface="+mn-ea"/>
                <a:sym typeface="+mn-lt"/>
              </a:rPr>
              <a:t>the way stars shine</a:t>
            </a:r>
            <a:endParaRPr lang="en-US" altLang="zh-CN" sz="2800" b="0" i="0" u="none" strike="noStrike" kern="0" cap="none" spc="0" baseline="0">
              <a:solidFill>
                <a:schemeClr val="tx1"/>
              </a:solidFill>
              <a:latin typeface="+mn-lt"/>
              <a:ea typeface="+mn-ea"/>
              <a:cs typeface="+mn-ea"/>
              <a:sym typeface="+mn-lt"/>
            </a:endParaRPr>
          </a:p>
          <a:p>
            <a:pPr marL="879475" lvl="1" indent="-412750" algn="l">
              <a:lnSpc>
                <a:spcPct val="100000"/>
              </a:lnSpc>
              <a:spcBef>
                <a:spcPct val="20000"/>
              </a:spcBef>
              <a:spcAft>
                <a:spcPts val="0"/>
              </a:spcAft>
              <a:buClr>
                <a:schemeClr val="hlink"/>
              </a:buClr>
              <a:buSzPct val="100000"/>
              <a:buFont typeface="Wingdings" charset="2"/>
              <a:buChar char=""/>
            </a:pPr>
            <a:r>
              <a:rPr lang="en-US" altLang="zh-CN">
                <a:latin typeface="+mn-lt"/>
                <a:ea typeface="+mn-ea"/>
                <a:cs typeface="+mn-ea"/>
                <a:sym typeface="+mn-lt"/>
              </a:rPr>
              <a:t>Turn off LEDs after delay</a:t>
            </a:r>
            <a:endParaRPr lang="zh-CN" altLang="en-US" sz="2800" b="0" i="0" u="none" strike="noStrike" kern="0" cap="none" spc="0" baseline="0">
              <a:solidFill>
                <a:schemeClr val="tx1"/>
              </a:solidFill>
              <a:latin typeface="+mn-lt"/>
              <a:ea typeface="+mn-ea"/>
              <a:cs typeface="+mn-ea"/>
              <a:sym typeface="+mn-lt"/>
            </a:endParaRPr>
          </a:p>
        </p:txBody>
      </p:sp>
    </p:spTree>
    <p:extLst>
      <p:ext uri="{BB962C8B-B14F-4D97-AF65-F5344CB8AC3E}">
        <p14:creationId xmlns:p14="http://schemas.microsoft.com/office/powerpoint/2010/main" val="1410027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 name="文本框"/>
          <p:cNvSpPr>
            <a:spLocks noGrp="1"/>
          </p:cNvSpPr>
          <p:nvPr>
            <p:ph type="title"/>
          </p:nvPr>
        </p:nvSpPr>
        <p:spPr>
          <a:xfrm>
            <a:off x="455612" y="271462"/>
            <a:ext cx="8218488" cy="1143000"/>
          </a:xfrm>
          <a:prstGeom prst="rect">
            <a:avLst/>
          </a:prstGeom>
          <a:noFill/>
          <a:ln w="9525" cap="flat" cmpd="sng">
            <a:noFill/>
            <a:prstDash val="solid"/>
            <a:miter/>
          </a:ln>
        </p:spPr>
        <p:txBody>
          <a:bodyPr vert="horz" wrap="square" lIns="76200" tIns="38100" rIns="76200" bIns="3810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0" cap="none" spc="0" baseline="0">
                <a:solidFill>
                  <a:schemeClr val="tx2"/>
                </a:solidFill>
                <a:latin typeface="+mn-lt"/>
                <a:ea typeface="+mn-ea"/>
                <a:cs typeface="+mn-ea"/>
                <a:sym typeface="+mn-lt"/>
              </a:rPr>
              <a:t>Star Shining</a:t>
            </a:r>
            <a:endParaRPr lang="zh-CN" altLang="en-US" sz="4400" b="0" i="0" u="none" strike="noStrike" kern="0" cap="none" spc="0" baseline="0">
              <a:solidFill>
                <a:schemeClr val="tx2"/>
              </a:solidFill>
              <a:latin typeface="+mn-lt"/>
              <a:ea typeface="+mn-ea"/>
              <a:cs typeface="+mn-ea"/>
              <a:sym typeface="+mn-lt"/>
            </a:endParaRPr>
          </a:p>
        </p:txBody>
      </p:sp>
      <p:pic>
        <p:nvPicPr>
          <p:cNvPr id="3" name="图片 2">
            <a:extLst>
              <a:ext uri="{FF2B5EF4-FFF2-40B4-BE49-F238E27FC236}">
                <a16:creationId xmlns:a16="http://schemas.microsoft.com/office/drawing/2014/main" id="{B82491DE-EA52-4F88-8156-494F396E9344}"/>
              </a:ext>
            </a:extLst>
          </p:cNvPr>
          <p:cNvPicPr>
            <a:picLocks noChangeAspect="1"/>
          </p:cNvPicPr>
          <p:nvPr/>
        </p:nvPicPr>
        <p:blipFill>
          <a:blip r:embed="rId2"/>
          <a:stretch>
            <a:fillRect/>
          </a:stretch>
        </p:blipFill>
        <p:spPr>
          <a:xfrm>
            <a:off x="1910095" y="1712189"/>
            <a:ext cx="5323809" cy="4161905"/>
          </a:xfrm>
          <a:prstGeom prst="rect">
            <a:avLst/>
          </a:prstGeom>
        </p:spPr>
      </p:pic>
    </p:spTree>
    <p:extLst>
      <p:ext uri="{BB962C8B-B14F-4D97-AF65-F5344CB8AC3E}">
        <p14:creationId xmlns:p14="http://schemas.microsoft.com/office/powerpoint/2010/main" val="1388562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 name="文本框"/>
          <p:cNvSpPr>
            <a:spLocks noGrp="1"/>
          </p:cNvSpPr>
          <p:nvPr>
            <p:ph type="title"/>
          </p:nvPr>
        </p:nvSpPr>
        <p:spPr>
          <a:xfrm>
            <a:off x="455612" y="271462"/>
            <a:ext cx="8218488" cy="1143000"/>
          </a:xfrm>
          <a:prstGeom prst="rect">
            <a:avLst/>
          </a:prstGeom>
          <a:noFill/>
          <a:ln w="9525" cap="flat" cmpd="sng">
            <a:noFill/>
            <a:prstDash val="solid"/>
            <a:miter/>
          </a:ln>
        </p:spPr>
        <p:txBody>
          <a:bodyPr vert="horz" wrap="square" lIns="76200" tIns="38100" rIns="76200" bIns="3810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0" cap="none" spc="0" baseline="0">
                <a:solidFill>
                  <a:schemeClr val="tx2"/>
                </a:solidFill>
                <a:latin typeface="+mn-lt"/>
                <a:ea typeface="+mn-ea"/>
                <a:cs typeface="+mn-ea"/>
                <a:sym typeface="+mn-lt"/>
              </a:rPr>
              <a:t>Code of Star Shining</a:t>
            </a:r>
            <a:endParaRPr lang="zh-CN" altLang="en-US" sz="4400" b="0" i="0" u="none" strike="noStrike" kern="0" cap="none" spc="0" baseline="0">
              <a:solidFill>
                <a:schemeClr val="tx2"/>
              </a:solidFill>
              <a:latin typeface="+mn-lt"/>
              <a:ea typeface="+mn-ea"/>
              <a:cs typeface="+mn-ea"/>
              <a:sym typeface="+mn-lt"/>
            </a:endParaRPr>
          </a:p>
        </p:txBody>
      </p:sp>
      <p:sp>
        <p:nvSpPr>
          <p:cNvPr id="115" name="矩形"/>
          <p:cNvSpPr>
            <a:spLocks/>
          </p:cNvSpPr>
          <p:nvPr/>
        </p:nvSpPr>
        <p:spPr>
          <a:xfrm>
            <a:off x="859891" y="2103339"/>
            <a:ext cx="7705724" cy="3247043"/>
          </a:xfrm>
          <a:prstGeom prst="rect">
            <a:avLst/>
          </a:prstGeom>
          <a:solidFill>
            <a:srgbClr val="3C3C3C"/>
          </a:solidFill>
          <a:ln w="9525" cap="flat" cmpd="sng">
            <a:noFill/>
            <a:prstDash val="solid"/>
            <a:miter/>
          </a:ln>
        </p:spPr>
        <p:txBody>
          <a:bodyPr vert="horz" wrap="square" lIns="91440" tIns="45720" rIns="91440" bIns="45720" anchor="t" anchorCtr="0">
            <a:prstTxWarp prst="textNoShape">
              <a:avLst/>
            </a:prstTxWarp>
            <a:spAutoFit/>
          </a:bodyPr>
          <a:lstStyle/>
          <a:p>
            <a:pPr marL="47625" indent="0" algn="l" eaLnBrk="1" fontAlgn="base" latinLnBrk="0" hangingPunct="1">
              <a:lnSpc>
                <a:spcPct val="100000"/>
              </a:lnSpc>
              <a:spcBef>
                <a:spcPts val="0"/>
              </a:spcBef>
              <a:spcAft>
                <a:spcPts val="0"/>
              </a:spcAft>
              <a:buNone/>
            </a:pPr>
            <a:r>
              <a:rPr lang="en-US" altLang="zh-CN" sz="1500" b="1" i="0" u="none" strike="noStrike" kern="0" cap="none" spc="0" baseline="0">
                <a:solidFill>
                  <a:srgbClr val="FFFFFF"/>
                </a:solidFill>
                <a:latin typeface="+mn-lt"/>
                <a:ea typeface="+mn-ea"/>
                <a:cs typeface="+mn-ea"/>
                <a:sym typeface="+mn-lt"/>
              </a:rPr>
              <a:t>import</a:t>
            </a:r>
            <a:r>
              <a:rPr lang="en-US" altLang="zh-CN" sz="1500" b="0" i="0" u="none" strike="noStrike" kern="0" cap="none" spc="0" baseline="0">
                <a:solidFill>
                  <a:srgbClr val="CCCCCC"/>
                </a:solidFill>
                <a:latin typeface="+mn-lt"/>
                <a:ea typeface="+mn-ea"/>
                <a:cs typeface="+mn-ea"/>
                <a:sym typeface="+mn-lt"/>
              </a:rPr>
              <a:t> neopixel</a:t>
            </a:r>
            <a:br>
              <a:rPr lang="zh-CN" altLang="en-US" sz="1500" b="0" i="0" u="none" strike="noStrike" kern="0" cap="none" spc="0" baseline="0">
                <a:solidFill>
                  <a:srgbClr val="CCCCCC"/>
                </a:solidFill>
                <a:latin typeface="+mn-lt"/>
                <a:ea typeface="+mn-ea"/>
                <a:cs typeface="+mn-ea"/>
                <a:sym typeface="+mn-lt"/>
              </a:rPr>
            </a:br>
            <a:r>
              <a:rPr lang="en-US" altLang="zh-CN" sz="1500" b="1" i="0" u="none" strike="noStrike" kern="0" cap="none" spc="0" baseline="0">
                <a:solidFill>
                  <a:srgbClr val="FFFFFF"/>
                </a:solidFill>
                <a:latin typeface="+mn-lt"/>
                <a:ea typeface="+mn-ea"/>
                <a:cs typeface="+mn-ea"/>
                <a:sym typeface="+mn-lt"/>
              </a:rPr>
              <a:t>import</a:t>
            </a:r>
            <a:r>
              <a:rPr lang="en-US" altLang="zh-CN" sz="1500" b="0" i="0" u="none" strike="noStrike" kern="0" cap="none" spc="0" baseline="0">
                <a:solidFill>
                  <a:srgbClr val="CCCCCC"/>
                </a:solidFill>
                <a:latin typeface="+mn-lt"/>
                <a:ea typeface="+mn-ea"/>
                <a:cs typeface="+mn-ea"/>
                <a:sym typeface="+mn-lt"/>
              </a:rPr>
              <a:t> random</a:t>
            </a:r>
            <a:br>
              <a:rPr lang="zh-CN" altLang="en-US" sz="1500" b="0" i="0" u="none" strike="noStrike" kern="0" cap="none" spc="0" baseline="0">
                <a:solidFill>
                  <a:srgbClr val="CCCCCC"/>
                </a:solidFill>
                <a:latin typeface="+mn-lt"/>
                <a:ea typeface="+mn-ea"/>
                <a:cs typeface="+mn-ea"/>
                <a:sym typeface="+mn-lt"/>
              </a:rPr>
            </a:br>
            <a:r>
              <a:rPr lang="en-US" altLang="zh-CN" sz="1500" b="1" i="0" u="none" strike="noStrike" kern="0" cap="none" spc="0" baseline="0">
                <a:solidFill>
                  <a:srgbClr val="FFFFFF"/>
                </a:solidFill>
                <a:latin typeface="+mn-lt"/>
                <a:ea typeface="+mn-ea"/>
                <a:cs typeface="+mn-ea"/>
                <a:sym typeface="+mn-lt"/>
              </a:rPr>
              <a:t>from</a:t>
            </a:r>
            <a:r>
              <a:rPr lang="en-US" altLang="zh-CN" sz="1500" b="0" i="0" u="none" strike="noStrike" kern="0" cap="none" spc="0" baseline="0">
                <a:solidFill>
                  <a:srgbClr val="CCCCCC"/>
                </a:solidFill>
                <a:latin typeface="+mn-lt"/>
                <a:ea typeface="+mn-ea"/>
                <a:cs typeface="+mn-ea"/>
                <a:sym typeface="+mn-lt"/>
              </a:rPr>
              <a:t> microbit </a:t>
            </a:r>
            <a:r>
              <a:rPr lang="en-US" altLang="zh-CN" sz="1500" b="1" i="0" u="none" strike="noStrike" kern="0" cap="none" spc="0" baseline="0">
                <a:solidFill>
                  <a:srgbClr val="FFFFFF"/>
                </a:solidFill>
                <a:latin typeface="+mn-lt"/>
                <a:ea typeface="+mn-ea"/>
                <a:cs typeface="+mn-ea"/>
                <a:sym typeface="+mn-lt"/>
              </a:rPr>
              <a:t>import</a:t>
            </a:r>
            <a:r>
              <a:rPr lang="en-US" altLang="zh-CN" sz="1500" b="0" i="0" u="none" strike="noStrike" kern="0" cap="none" spc="0" baseline="0">
                <a:solidFill>
                  <a:srgbClr val="CCCCCC"/>
                </a:solidFill>
                <a:latin typeface="+mn-lt"/>
                <a:ea typeface="+mn-ea"/>
                <a:cs typeface="+mn-ea"/>
                <a:sym typeface="+mn-lt"/>
              </a:rPr>
              <a:t> </a:t>
            </a:r>
            <a:r>
              <a:rPr lang="en-US" altLang="zh-CN" sz="1500" b="1" i="0" u="none" strike="noStrike" kern="0" cap="none" spc="0" baseline="0">
                <a:solidFill>
                  <a:srgbClr val="FFFFFF"/>
                </a:solidFill>
                <a:latin typeface="+mn-lt"/>
                <a:ea typeface="+mn-ea"/>
                <a:cs typeface="+mn-ea"/>
                <a:sym typeface="+mn-lt"/>
              </a:rPr>
              <a:t>*</a:t>
            </a:r>
            <a:br>
              <a:rPr lang="zh-CN" altLang="en-US" sz="1500" b="1" i="0" u="none" strike="noStrike" kern="0" cap="none" spc="0" baseline="0">
                <a:solidFill>
                  <a:srgbClr val="FFFFFF"/>
                </a:solidFill>
                <a:latin typeface="+mn-lt"/>
                <a:ea typeface="+mn-ea"/>
                <a:cs typeface="+mn-ea"/>
                <a:sym typeface="+mn-lt"/>
              </a:rPr>
            </a:br>
            <a:br>
              <a:rPr lang="zh-CN" altLang="en-US" sz="1500" b="0" i="0" u="none" strike="noStrike" kern="0" cap="none" spc="0" baseline="0">
                <a:solidFill>
                  <a:srgbClr val="CCCCCC"/>
                </a:solidFill>
                <a:latin typeface="+mn-lt"/>
                <a:ea typeface="+mn-ea"/>
                <a:cs typeface="+mn-ea"/>
                <a:sym typeface="+mn-lt"/>
              </a:rPr>
            </a:br>
            <a:r>
              <a:rPr lang="en-US" altLang="zh-CN" sz="1500" b="0" i="0" u="none" strike="noStrike" kern="0" cap="none" spc="0" baseline="0">
                <a:solidFill>
                  <a:srgbClr val="CCCCCC"/>
                </a:solidFill>
                <a:latin typeface="+mn-lt"/>
                <a:ea typeface="+mn-ea"/>
                <a:cs typeface="+mn-ea"/>
                <a:sym typeface="+mn-lt"/>
              </a:rPr>
              <a:t>np = neopixel.NeoPixel(pin1, 30)</a:t>
            </a:r>
            <a:br>
              <a:rPr lang="zh-CN" altLang="en-US" sz="1500" b="0" i="0" u="none" strike="noStrike" kern="0" cap="none" spc="0" baseline="0">
                <a:solidFill>
                  <a:srgbClr val="CCCCCC"/>
                </a:solidFill>
                <a:latin typeface="+mn-lt"/>
                <a:ea typeface="+mn-ea"/>
                <a:cs typeface="+mn-ea"/>
                <a:sym typeface="+mn-lt"/>
              </a:rPr>
            </a:br>
            <a:r>
              <a:rPr lang="en-US" altLang="zh-CN" sz="1500" b="1" i="0" u="none" strike="noStrike" kern="0" cap="none" spc="0" baseline="0">
                <a:solidFill>
                  <a:srgbClr val="FFFFFF"/>
                </a:solidFill>
                <a:latin typeface="+mn-lt"/>
                <a:ea typeface="+mn-ea"/>
                <a:cs typeface="+mn-ea"/>
                <a:sym typeface="+mn-lt"/>
              </a:rPr>
              <a:t>while</a:t>
            </a:r>
            <a:r>
              <a:rPr lang="en-US" altLang="zh-CN" sz="1500" b="0" i="0" u="none" strike="noStrike" kern="0" cap="none" spc="0" baseline="0">
                <a:solidFill>
                  <a:srgbClr val="CCCCCC"/>
                </a:solidFill>
                <a:latin typeface="+mn-lt"/>
                <a:ea typeface="+mn-ea"/>
                <a:cs typeface="+mn-ea"/>
                <a:sym typeface="+mn-lt"/>
              </a:rPr>
              <a:t> True:</a:t>
            </a:r>
            <a:br>
              <a:rPr lang="zh-CN" altLang="en-US" sz="1500" b="0" i="0" u="none" strike="noStrike" kern="0" cap="none" spc="0" baseline="0">
                <a:solidFill>
                  <a:srgbClr val="CCCCCC"/>
                </a:solidFill>
                <a:latin typeface="+mn-lt"/>
                <a:ea typeface="+mn-ea"/>
                <a:cs typeface="+mn-ea"/>
                <a:sym typeface="+mn-lt"/>
              </a:rPr>
            </a:br>
            <a:r>
              <a:rPr lang="en-US" altLang="zh-CN" sz="1500" b="0" i="0" u="none" strike="noStrike" kern="0" cap="none" spc="0" baseline="0">
                <a:solidFill>
                  <a:srgbClr val="CCCCCC"/>
                </a:solidFill>
                <a:latin typeface="+mn-lt"/>
                <a:ea typeface="+mn-ea"/>
                <a:cs typeface="+mn-ea"/>
                <a:sym typeface="+mn-lt"/>
              </a:rPr>
              <a:t>  </a:t>
            </a:r>
            <a:r>
              <a:rPr lang="en-US" altLang="zh-CN" sz="1500" b="1" i="0" u="none" strike="noStrike" kern="0" cap="none" spc="0" baseline="0">
                <a:solidFill>
                  <a:srgbClr val="FFFFFF"/>
                </a:solidFill>
                <a:latin typeface="+mn-lt"/>
                <a:ea typeface="+mn-ea"/>
                <a:cs typeface="+mn-ea"/>
                <a:sym typeface="+mn-lt"/>
              </a:rPr>
              <a:t>for</a:t>
            </a:r>
            <a:r>
              <a:rPr lang="en-US" altLang="zh-CN" sz="1500" b="0" i="0" u="none" strike="noStrike" kern="0" cap="none" spc="0" baseline="0">
                <a:solidFill>
                  <a:srgbClr val="CCCCCC"/>
                </a:solidFill>
                <a:latin typeface="+mn-lt"/>
                <a:ea typeface="+mn-ea"/>
                <a:cs typeface="+mn-ea"/>
                <a:sym typeface="+mn-lt"/>
              </a:rPr>
              <a:t> count </a:t>
            </a:r>
            <a:r>
              <a:rPr lang="en-US" altLang="zh-CN" sz="1500" b="1" i="0" u="none" strike="noStrike" kern="0" cap="none" spc="0" baseline="0">
                <a:solidFill>
                  <a:srgbClr val="FFFFFF"/>
                </a:solidFill>
                <a:latin typeface="+mn-lt"/>
                <a:ea typeface="+mn-ea"/>
                <a:cs typeface="+mn-ea"/>
                <a:sym typeface="+mn-lt"/>
              </a:rPr>
              <a:t>in</a:t>
            </a:r>
            <a:r>
              <a:rPr lang="en-US" altLang="zh-CN" sz="1500" b="0" i="0" u="none" strike="noStrike" kern="0" cap="none" spc="0" baseline="0">
                <a:solidFill>
                  <a:srgbClr val="CCCCCC"/>
                </a:solidFill>
                <a:latin typeface="+mn-lt"/>
                <a:ea typeface="+mn-ea"/>
                <a:cs typeface="+mn-ea"/>
                <a:sym typeface="+mn-lt"/>
              </a:rPr>
              <a:t> range(int(random.randint(1, 3))):</a:t>
            </a:r>
            <a:br>
              <a:rPr lang="zh-CN" altLang="en-US" sz="1500" b="0" i="0" u="none" strike="noStrike" kern="0" cap="none" spc="0" baseline="0">
                <a:solidFill>
                  <a:srgbClr val="CCCCCC"/>
                </a:solidFill>
                <a:latin typeface="+mn-lt"/>
                <a:ea typeface="+mn-ea"/>
                <a:cs typeface="+mn-ea"/>
                <a:sym typeface="+mn-lt"/>
              </a:rPr>
            </a:br>
            <a:r>
              <a:rPr lang="en-US" altLang="zh-CN" sz="1500" b="0" i="0" u="none" strike="noStrike" kern="0" cap="none" spc="0" baseline="0">
                <a:solidFill>
                  <a:srgbClr val="CCCCCC"/>
                </a:solidFill>
                <a:latin typeface="+mn-lt"/>
                <a:ea typeface="+mn-ea"/>
                <a:cs typeface="+mn-ea"/>
                <a:sym typeface="+mn-lt"/>
              </a:rPr>
              <a:t>    np[(random.randint(0, 29))] = ((random.randint(0, 32)),\</a:t>
            </a:r>
            <a:br>
              <a:rPr lang="zh-CN" altLang="en-US" sz="1500" b="0" i="0" u="none" strike="noStrike" kern="0" cap="none" spc="0" baseline="0">
                <a:solidFill>
                  <a:srgbClr val="CCCCCC"/>
                </a:solidFill>
                <a:latin typeface="+mn-lt"/>
                <a:ea typeface="+mn-ea"/>
                <a:cs typeface="+mn-ea"/>
                <a:sym typeface="+mn-lt"/>
              </a:rPr>
            </a:br>
            <a:r>
              <a:rPr lang="en-US" altLang="zh-CN" sz="1500" b="0" i="0" u="none" strike="noStrike" kern="0" cap="none" spc="0" baseline="0">
                <a:solidFill>
                  <a:srgbClr val="CCCCCC"/>
                </a:solidFill>
                <a:latin typeface="+mn-lt"/>
                <a:ea typeface="+mn-ea"/>
                <a:cs typeface="+mn-ea"/>
                <a:sym typeface="+mn-lt"/>
              </a:rPr>
              <a:t>    (random.randint(0, 32)),\</a:t>
            </a:r>
            <a:br>
              <a:rPr lang="zh-CN" altLang="en-US" sz="1500" b="0" i="0" u="none" strike="noStrike" kern="0" cap="none" spc="0" baseline="0">
                <a:solidFill>
                  <a:srgbClr val="CCCCCC"/>
                </a:solidFill>
                <a:latin typeface="+mn-lt"/>
                <a:ea typeface="+mn-ea"/>
                <a:cs typeface="+mn-ea"/>
                <a:sym typeface="+mn-lt"/>
              </a:rPr>
            </a:br>
            <a:r>
              <a:rPr lang="en-US" altLang="zh-CN" sz="1500" b="0" i="0" u="none" strike="noStrike" kern="0" cap="none" spc="0" baseline="0">
                <a:solidFill>
                  <a:srgbClr val="CCCCCC"/>
                </a:solidFill>
                <a:latin typeface="+mn-lt"/>
                <a:ea typeface="+mn-ea"/>
                <a:cs typeface="+mn-ea"/>
                <a:sym typeface="+mn-lt"/>
              </a:rPr>
              <a:t>    (random.randint(0, 32)))</a:t>
            </a:r>
            <a:br>
              <a:rPr lang="zh-CN" altLang="en-US" sz="1500" b="0" i="0" u="none" strike="noStrike" kern="0" cap="none" spc="0" baseline="0">
                <a:solidFill>
                  <a:srgbClr val="CCCCCC"/>
                </a:solidFill>
                <a:latin typeface="+mn-lt"/>
                <a:ea typeface="+mn-ea"/>
                <a:cs typeface="+mn-ea"/>
                <a:sym typeface="+mn-lt"/>
              </a:rPr>
            </a:br>
            <a:r>
              <a:rPr lang="en-US" altLang="zh-CN" sz="1500" b="0" i="0" u="none" strike="noStrike" kern="0" cap="none" spc="0" baseline="0">
                <a:solidFill>
                  <a:srgbClr val="CCCCCC"/>
                </a:solidFill>
                <a:latin typeface="+mn-lt"/>
                <a:ea typeface="+mn-ea"/>
                <a:cs typeface="+mn-ea"/>
                <a:sym typeface="+mn-lt"/>
              </a:rPr>
              <a:t>  np.show()</a:t>
            </a:r>
            <a:br>
              <a:rPr lang="zh-CN" altLang="en-US" sz="1500" b="0" i="0" u="none" strike="noStrike" kern="0" cap="none" spc="0" baseline="0">
                <a:solidFill>
                  <a:srgbClr val="CCCCCC"/>
                </a:solidFill>
                <a:latin typeface="+mn-lt"/>
                <a:ea typeface="+mn-ea"/>
                <a:cs typeface="+mn-ea"/>
                <a:sym typeface="+mn-lt"/>
              </a:rPr>
            </a:br>
            <a:r>
              <a:rPr lang="en-US" altLang="zh-CN" sz="1500" b="0" i="0" u="none" strike="noStrike" kern="0" cap="none" spc="0" baseline="0">
                <a:solidFill>
                  <a:srgbClr val="CCCCCC"/>
                </a:solidFill>
                <a:latin typeface="+mn-lt"/>
                <a:ea typeface="+mn-ea"/>
                <a:cs typeface="+mn-ea"/>
                <a:sym typeface="+mn-lt"/>
              </a:rPr>
              <a:t>  sleep(200)</a:t>
            </a:r>
            <a:br>
              <a:rPr lang="zh-CN" altLang="en-US" sz="1500" b="0" i="0" u="none" strike="noStrike" kern="0" cap="none" spc="0" baseline="0">
                <a:solidFill>
                  <a:srgbClr val="CCCCCC"/>
                </a:solidFill>
                <a:latin typeface="+mn-lt"/>
                <a:ea typeface="+mn-ea"/>
                <a:cs typeface="+mn-ea"/>
                <a:sym typeface="+mn-lt"/>
              </a:rPr>
            </a:br>
            <a:r>
              <a:rPr lang="en-US" altLang="zh-CN" sz="1500" b="0" i="0" u="none" strike="noStrike" kern="0" cap="none" spc="0" baseline="0">
                <a:solidFill>
                  <a:srgbClr val="CCCCCC"/>
                </a:solidFill>
                <a:latin typeface="+mn-lt"/>
                <a:ea typeface="+mn-ea"/>
                <a:cs typeface="+mn-ea"/>
                <a:sym typeface="+mn-lt"/>
              </a:rPr>
              <a:t>  np.clear()</a:t>
            </a:r>
          </a:p>
          <a:p>
            <a:pPr marL="47625" indent="0" algn="just" eaLnBrk="1" fontAlgn="base" latinLnBrk="0" hangingPunct="1">
              <a:lnSpc>
                <a:spcPct val="100000"/>
              </a:lnSpc>
              <a:spcBef>
                <a:spcPts val="0"/>
              </a:spcBef>
              <a:spcAft>
                <a:spcPts val="0"/>
              </a:spcAft>
              <a:buNone/>
            </a:pPr>
            <a:endParaRPr lang="zh-CN" altLang="en-US" sz="1000" b="0" i="0" u="none" strike="noStrike" kern="0" cap="none" spc="0" baseline="0">
              <a:solidFill>
                <a:schemeClr val="tx1"/>
              </a:solidFill>
              <a:latin typeface="+mn-lt"/>
              <a:ea typeface="+mn-ea"/>
              <a:cs typeface="+mn-ea"/>
              <a:sym typeface="+mn-lt"/>
            </a:endParaRPr>
          </a:p>
        </p:txBody>
      </p:sp>
    </p:spTree>
    <p:extLst>
      <p:ext uri="{BB962C8B-B14F-4D97-AF65-F5344CB8AC3E}">
        <p14:creationId xmlns:p14="http://schemas.microsoft.com/office/powerpoint/2010/main" val="1337278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 name="文本框"/>
          <p:cNvSpPr>
            <a:spLocks noGrp="1"/>
          </p:cNvSpPr>
          <p:nvPr>
            <p:ph type="title"/>
          </p:nvPr>
        </p:nvSpPr>
        <p:spPr>
          <a:xfrm>
            <a:off x="455612" y="271462"/>
            <a:ext cx="8218488" cy="1143000"/>
          </a:xfrm>
          <a:prstGeom prst="rect">
            <a:avLst/>
          </a:prstGeom>
          <a:noFill/>
          <a:ln w="9525" cap="flat" cmpd="sng">
            <a:noFill/>
            <a:prstDash val="solid"/>
            <a:miter/>
          </a:ln>
        </p:spPr>
        <p:txBody>
          <a:bodyPr vert="horz" wrap="square" lIns="76200" tIns="38100" rIns="76200" bIns="3810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0" cap="none" spc="0" baseline="0">
                <a:solidFill>
                  <a:schemeClr val="tx2"/>
                </a:solidFill>
                <a:latin typeface="+mn-lt"/>
                <a:ea typeface="+mn-ea"/>
                <a:cs typeface="+mn-ea"/>
                <a:sym typeface="+mn-lt"/>
              </a:rPr>
              <a:t>Neopixels Prgram 2: Breathing Light</a:t>
            </a:r>
            <a:endParaRPr lang="zh-CN" altLang="en-US" sz="4400" b="0" i="0" u="none" strike="noStrike" kern="0" cap="none" spc="0" baseline="0">
              <a:solidFill>
                <a:schemeClr val="tx2"/>
              </a:solidFill>
              <a:latin typeface="+mn-lt"/>
              <a:ea typeface="+mn-ea"/>
              <a:cs typeface="+mn-ea"/>
              <a:sym typeface="+mn-lt"/>
            </a:endParaRPr>
          </a:p>
        </p:txBody>
      </p:sp>
      <p:sp>
        <p:nvSpPr>
          <p:cNvPr id="117" name="文本框"/>
          <p:cNvSpPr>
            <a:spLocks noGrp="1"/>
          </p:cNvSpPr>
          <p:nvPr>
            <p:ph type="body" idx="1"/>
          </p:nvPr>
        </p:nvSpPr>
        <p:spPr>
          <a:xfrm>
            <a:off x="455612" y="1597024"/>
            <a:ext cx="8218488" cy="4518020"/>
          </a:xfrm>
          <a:prstGeom prst="rect">
            <a:avLst/>
          </a:prstGeom>
          <a:noFill/>
          <a:ln w="9525" cap="flat" cmpd="sng">
            <a:noFill/>
            <a:prstDash val="solid"/>
            <a:miter/>
          </a:ln>
        </p:spPr>
        <p:txBody>
          <a:bodyPr vert="horz" wrap="square" lIns="76200" tIns="38100" rIns="76200" bIns="38100" anchor="t" anchorCtr="0">
            <a:prstTxWarp prst="textNoShape">
              <a:avLst/>
            </a:prstTxWarp>
          </a:bodyPr>
          <a:lstStyle/>
          <a:p>
            <a:pPr marL="466725" indent="-466725" algn="l">
              <a:lnSpc>
                <a:spcPct val="100000"/>
              </a:lnSpc>
              <a:spcBef>
                <a:spcPct val="20000"/>
              </a:spcBef>
              <a:spcAft>
                <a:spcPts val="0"/>
              </a:spcAft>
              <a:buClr>
                <a:schemeClr val="accent2"/>
              </a:buClr>
              <a:buSzPct val="100000"/>
              <a:buFont typeface="Wingdings" charset="2"/>
              <a:buChar char=""/>
            </a:pPr>
            <a:r>
              <a:rPr lang="en-US" altLang="zh-CN" b="1">
                <a:solidFill>
                  <a:schemeClr val="accent5"/>
                </a:solidFill>
                <a:latin typeface="+mn-lt"/>
                <a:ea typeface="+mn-ea"/>
                <a:cs typeface="+mn-ea"/>
                <a:sym typeface="+mn-lt"/>
              </a:rPr>
              <a:t>Pattern</a:t>
            </a:r>
            <a:r>
              <a:rPr lang="en-US" altLang="zh-CN">
                <a:latin typeface="+mn-lt"/>
                <a:ea typeface="+mn-ea"/>
                <a:cs typeface="+mn-ea"/>
                <a:sym typeface="+mn-lt"/>
              </a:rPr>
              <a:t>: The whole neopixels light up gradually and then dim gradually.</a:t>
            </a:r>
            <a:endParaRPr lang="en-US" altLang="zh-CN" sz="3200" b="0" i="0" u="none" strike="noStrike" kern="0" cap="none" spc="0" baseline="0">
              <a:solidFill>
                <a:schemeClr val="tx1"/>
              </a:solidFill>
              <a:latin typeface="+mn-lt"/>
              <a:ea typeface="+mn-ea"/>
              <a:cs typeface="+mn-ea"/>
              <a:sym typeface="+mn-lt"/>
            </a:endParaRPr>
          </a:p>
          <a:p>
            <a:pPr marL="466725" indent="-466725" algn="l">
              <a:lnSpc>
                <a:spcPct val="100000"/>
              </a:lnSpc>
              <a:spcBef>
                <a:spcPct val="20000"/>
              </a:spcBef>
              <a:spcAft>
                <a:spcPts val="0"/>
              </a:spcAft>
              <a:buClr>
                <a:schemeClr val="accent2"/>
              </a:buClr>
              <a:buSzPct val="100000"/>
              <a:buFont typeface="Wingdings" charset="2"/>
              <a:buChar char=""/>
            </a:pPr>
            <a:endParaRPr lang="en-US" altLang="zh-CN" sz="3200" b="0" i="0" u="none" strike="noStrike" kern="0" cap="none" spc="0" baseline="0">
              <a:solidFill>
                <a:schemeClr val="tx1"/>
              </a:solidFill>
              <a:latin typeface="+mn-lt"/>
              <a:ea typeface="+mn-ea"/>
              <a:cs typeface="+mn-ea"/>
              <a:sym typeface="+mn-lt"/>
            </a:endParaRPr>
          </a:p>
          <a:p>
            <a:pPr marL="466725" indent="-466725" algn="l">
              <a:lnSpc>
                <a:spcPct val="100000"/>
              </a:lnSpc>
              <a:spcBef>
                <a:spcPct val="20000"/>
              </a:spcBef>
              <a:spcAft>
                <a:spcPts val="0"/>
              </a:spcAft>
              <a:buClr>
                <a:schemeClr val="accent2"/>
              </a:buClr>
              <a:buSzPct val="100000"/>
              <a:buFont typeface="Wingdings" charset="2"/>
              <a:buChar char=""/>
            </a:pPr>
            <a:r>
              <a:rPr lang="en-US" altLang="zh-CN" sz="3200" b="1" i="0" u="none" strike="noStrike" kern="0" cap="none" spc="0" baseline="0">
                <a:solidFill>
                  <a:srgbClr val="00B050"/>
                </a:solidFill>
                <a:latin typeface="+mn-lt"/>
                <a:ea typeface="+mn-ea"/>
                <a:cs typeface="+mn-ea"/>
                <a:sym typeface="+mn-lt"/>
              </a:rPr>
              <a:t>How to make it work</a:t>
            </a:r>
            <a:r>
              <a:rPr lang="zh-CN" altLang="en-US" sz="3200" b="0" i="0" u="none" strike="noStrike" kern="0" cap="none" spc="0" baseline="0">
                <a:solidFill>
                  <a:schemeClr val="tx1"/>
                </a:solidFill>
                <a:latin typeface="+mn-lt"/>
                <a:ea typeface="+mn-ea"/>
                <a:cs typeface="+mn-ea"/>
                <a:sym typeface="+mn-lt"/>
              </a:rPr>
              <a:t>：</a:t>
            </a:r>
            <a:endParaRPr lang="en-US" altLang="zh-CN" sz="3200" b="0" i="0" u="none" strike="noStrike" kern="0" cap="none" spc="0" baseline="0">
              <a:solidFill>
                <a:schemeClr val="tx1"/>
              </a:solidFill>
              <a:latin typeface="+mn-lt"/>
              <a:ea typeface="+mn-ea"/>
              <a:cs typeface="+mn-ea"/>
              <a:sym typeface="+mn-lt"/>
            </a:endParaRPr>
          </a:p>
          <a:p>
            <a:pPr marL="879475" lvl="1" indent="-412750" algn="l">
              <a:lnSpc>
                <a:spcPct val="100000"/>
              </a:lnSpc>
              <a:spcBef>
                <a:spcPct val="20000"/>
              </a:spcBef>
              <a:spcAft>
                <a:spcPts val="0"/>
              </a:spcAft>
              <a:buClr>
                <a:schemeClr val="hlink"/>
              </a:buClr>
              <a:buSzPct val="100000"/>
              <a:buFont typeface="Wingdings" charset="2"/>
              <a:buChar char=""/>
            </a:pPr>
            <a:r>
              <a:rPr lang="en-US" altLang="zh-CN">
                <a:latin typeface="+mn-lt"/>
                <a:ea typeface="+mn-ea"/>
                <a:cs typeface="+mn-ea"/>
                <a:sym typeface="+mn-lt"/>
              </a:rPr>
              <a:t>Increase or Decrease the color of LED(we take red for example later)</a:t>
            </a:r>
            <a:endParaRPr lang="en-US" altLang="zh-CN" sz="2800" b="0" i="0" u="none" strike="noStrike" kern="0" cap="none" spc="0" baseline="0">
              <a:solidFill>
                <a:schemeClr val="tx1"/>
              </a:solidFill>
              <a:latin typeface="+mn-lt"/>
              <a:ea typeface="+mn-ea"/>
              <a:cs typeface="+mn-ea"/>
              <a:sym typeface="+mn-lt"/>
            </a:endParaRPr>
          </a:p>
          <a:p>
            <a:pPr marL="879475" lvl="1" indent="-412750" algn="l">
              <a:lnSpc>
                <a:spcPct val="100000"/>
              </a:lnSpc>
              <a:spcBef>
                <a:spcPct val="20000"/>
              </a:spcBef>
              <a:spcAft>
                <a:spcPts val="0"/>
              </a:spcAft>
              <a:buClr>
                <a:schemeClr val="hlink"/>
              </a:buClr>
              <a:buSzPct val="100000"/>
              <a:buFont typeface="Wingdings" charset="2"/>
              <a:buChar char=""/>
            </a:pPr>
            <a:r>
              <a:rPr lang="en-US" altLang="zh-CN">
                <a:latin typeface="+mn-lt"/>
                <a:ea typeface="+mn-ea"/>
                <a:cs typeface="+mn-ea"/>
                <a:sym typeface="+mn-lt"/>
              </a:rPr>
              <a:t>Increase from 0 and decrease when it reaches apex</a:t>
            </a:r>
            <a:endParaRPr lang="en-US" altLang="zh-CN" sz="2800" b="0" i="0" u="none" strike="noStrike" kern="0" cap="none" spc="0" baseline="0">
              <a:solidFill>
                <a:schemeClr val="tx1"/>
              </a:solidFill>
              <a:latin typeface="+mn-lt"/>
              <a:ea typeface="+mn-ea"/>
              <a:cs typeface="+mn-ea"/>
              <a:sym typeface="+mn-lt"/>
            </a:endParaRPr>
          </a:p>
          <a:p>
            <a:pPr marL="879475" lvl="1" indent="-412750" algn="l">
              <a:lnSpc>
                <a:spcPct val="100000"/>
              </a:lnSpc>
              <a:spcBef>
                <a:spcPct val="20000"/>
              </a:spcBef>
              <a:spcAft>
                <a:spcPts val="0"/>
              </a:spcAft>
              <a:buClr>
                <a:schemeClr val="hlink"/>
              </a:buClr>
              <a:buSzPct val="100000"/>
              <a:buFont typeface="Wingdings" charset="2"/>
              <a:buChar char=""/>
            </a:pPr>
            <a:endParaRPr lang="en-US" altLang="zh-CN" sz="2800" b="0" i="0" u="none" strike="noStrike" kern="0" cap="none" spc="0" baseline="0">
              <a:solidFill>
                <a:srgbClr val="F79646"/>
              </a:solidFill>
              <a:latin typeface="+mn-lt"/>
              <a:ea typeface="+mn-ea"/>
              <a:cs typeface="+mn-ea"/>
              <a:sym typeface="+mn-lt"/>
            </a:endParaRPr>
          </a:p>
          <a:p>
            <a:pPr marL="879475" lvl="1" indent="-412750" algn="l">
              <a:lnSpc>
                <a:spcPct val="100000"/>
              </a:lnSpc>
              <a:spcBef>
                <a:spcPct val="20000"/>
              </a:spcBef>
              <a:spcAft>
                <a:spcPts val="0"/>
              </a:spcAft>
              <a:buClr>
                <a:schemeClr val="hlink"/>
              </a:buClr>
              <a:buSzPct val="100000"/>
              <a:buFont typeface="Wingdings" charset="2"/>
              <a:buChar char=""/>
            </a:pPr>
            <a:endParaRPr lang="zh-CN" altLang="en-US" sz="2800" b="0" i="0" u="none" strike="noStrike" kern="0" cap="none" spc="0" baseline="0">
              <a:solidFill>
                <a:schemeClr val="tx1"/>
              </a:solidFill>
              <a:latin typeface="+mn-lt"/>
              <a:ea typeface="+mn-ea"/>
              <a:cs typeface="+mn-ea"/>
              <a:sym typeface="+mn-lt"/>
            </a:endParaRPr>
          </a:p>
        </p:txBody>
      </p:sp>
    </p:spTree>
    <p:extLst>
      <p:ext uri="{BB962C8B-B14F-4D97-AF65-F5344CB8AC3E}">
        <p14:creationId xmlns:p14="http://schemas.microsoft.com/office/powerpoint/2010/main" val="363865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 name="文本框"/>
          <p:cNvSpPr>
            <a:spLocks noGrp="1"/>
          </p:cNvSpPr>
          <p:nvPr>
            <p:ph type="title"/>
          </p:nvPr>
        </p:nvSpPr>
        <p:spPr>
          <a:xfrm>
            <a:off x="455612" y="271462"/>
            <a:ext cx="8218488" cy="1143000"/>
          </a:xfrm>
          <a:prstGeom prst="rect">
            <a:avLst/>
          </a:prstGeom>
          <a:noFill/>
          <a:ln w="9525" cap="flat" cmpd="sng">
            <a:noFill/>
            <a:prstDash val="solid"/>
            <a:miter/>
          </a:ln>
        </p:spPr>
        <p:txBody>
          <a:bodyPr vert="horz" wrap="square" lIns="76200" tIns="38100" rIns="76200" bIns="3810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0" cap="none" spc="0" baseline="0">
                <a:solidFill>
                  <a:schemeClr val="tx2"/>
                </a:solidFill>
                <a:latin typeface="+mn-lt"/>
                <a:ea typeface="+mn-ea"/>
                <a:cs typeface="+mn-ea"/>
                <a:sym typeface="+mn-lt"/>
              </a:rPr>
              <a:t>Breathing Light</a:t>
            </a:r>
            <a:endParaRPr lang="zh-CN" altLang="en-US" sz="4400" b="0" i="0" u="none" strike="noStrike" kern="0" cap="none" spc="0" baseline="0">
              <a:solidFill>
                <a:schemeClr val="tx2"/>
              </a:solidFill>
              <a:latin typeface="+mn-lt"/>
              <a:ea typeface="+mn-ea"/>
              <a:cs typeface="+mn-ea"/>
              <a:sym typeface="+mn-lt"/>
            </a:endParaRPr>
          </a:p>
        </p:txBody>
      </p:sp>
      <p:pic>
        <p:nvPicPr>
          <p:cNvPr id="3" name="图片 2">
            <a:extLst>
              <a:ext uri="{FF2B5EF4-FFF2-40B4-BE49-F238E27FC236}">
                <a16:creationId xmlns:a16="http://schemas.microsoft.com/office/drawing/2014/main" id="{0B2AA0E7-AB93-4A4F-9295-D35FFC5495D0}"/>
              </a:ext>
            </a:extLst>
          </p:cNvPr>
          <p:cNvPicPr>
            <a:picLocks noChangeAspect="1"/>
          </p:cNvPicPr>
          <p:nvPr/>
        </p:nvPicPr>
        <p:blipFill>
          <a:blip r:embed="rId2"/>
          <a:stretch>
            <a:fillRect/>
          </a:stretch>
        </p:blipFill>
        <p:spPr>
          <a:xfrm>
            <a:off x="2050570" y="1414462"/>
            <a:ext cx="5028571" cy="5085714"/>
          </a:xfrm>
          <a:prstGeom prst="rect">
            <a:avLst/>
          </a:prstGeom>
        </p:spPr>
      </p:pic>
    </p:spTree>
    <p:extLst>
      <p:ext uri="{BB962C8B-B14F-4D97-AF65-F5344CB8AC3E}">
        <p14:creationId xmlns:p14="http://schemas.microsoft.com/office/powerpoint/2010/main" val="336325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文本框"/>
          <p:cNvSpPr>
            <a:spLocks noGrp="1"/>
          </p:cNvSpPr>
          <p:nvPr>
            <p:ph type="title"/>
          </p:nvPr>
        </p:nvSpPr>
        <p:spPr>
          <a:xfrm>
            <a:off x="455612" y="271462"/>
            <a:ext cx="8218488" cy="1143000"/>
          </a:xfrm>
          <a:prstGeom prst="rect">
            <a:avLst/>
          </a:prstGeom>
          <a:noFill/>
          <a:ln w="9525"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0" cap="none" spc="0" baseline="0">
                <a:solidFill>
                  <a:schemeClr val="tx2"/>
                </a:solidFill>
                <a:latin typeface="+mn-lt"/>
                <a:ea typeface="+mn-ea"/>
                <a:cs typeface="+mn-ea"/>
                <a:sym typeface="+mn-lt"/>
              </a:rPr>
              <a:t>WS2812 RGB LED Flexi-Strip</a:t>
            </a:r>
            <a:endParaRPr lang="zh-CN" altLang="en-US" sz="4400" b="0" i="0" u="none" strike="noStrike" kern="0" cap="none" spc="0" baseline="0">
              <a:solidFill>
                <a:schemeClr val="tx2"/>
              </a:solidFill>
              <a:latin typeface="+mn-lt"/>
              <a:ea typeface="+mn-ea"/>
              <a:cs typeface="+mn-ea"/>
              <a:sym typeface="+mn-lt"/>
            </a:endParaRPr>
          </a:p>
        </p:txBody>
      </p:sp>
      <p:sp>
        <p:nvSpPr>
          <p:cNvPr id="70" name="文本框"/>
          <p:cNvSpPr>
            <a:spLocks noGrp="1"/>
          </p:cNvSpPr>
          <p:nvPr>
            <p:ph type="body" idx="1"/>
          </p:nvPr>
        </p:nvSpPr>
        <p:spPr>
          <a:xfrm>
            <a:off x="455612" y="1597024"/>
            <a:ext cx="8218488" cy="4518020"/>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marL="342900" indent="-342900" algn="l" eaLnBrk="1" fontAlgn="b" latinLnBrk="0" hangingPunct="0">
              <a:lnSpc>
                <a:spcPct val="100000"/>
              </a:lnSpc>
              <a:spcBef>
                <a:spcPct val="20000"/>
              </a:spcBef>
              <a:spcAft>
                <a:spcPts val="0"/>
              </a:spcAft>
              <a:buClr>
                <a:schemeClr val="accent2"/>
              </a:buClr>
              <a:buSzPct val="100000"/>
              <a:buFont typeface="Wingdings" charset="2"/>
              <a:buChar char=""/>
            </a:pPr>
            <a:r>
              <a:rPr lang="en-US" altLang="zh-CN" sz="2400" b="0" i="0" u="none" strike="noStrike" kern="0" cap="none" spc="0" baseline="0">
                <a:solidFill>
                  <a:schemeClr val="tx1"/>
                </a:solidFill>
                <a:latin typeface="+mn-lt"/>
                <a:ea typeface="+mn-ea"/>
                <a:cs typeface="+mn-ea"/>
                <a:sym typeface="+mn-lt"/>
              </a:rPr>
              <a:t>Neopixel strip </a:t>
            </a:r>
            <a:r>
              <a:rPr lang="en-US" altLang="zh-CN" sz="2400">
                <a:latin typeface="+mn-lt"/>
                <a:ea typeface="+mn-ea"/>
                <a:cs typeface="+mn-ea"/>
                <a:sym typeface="+mn-lt"/>
              </a:rPr>
              <a:t>is made up of a series of special LEDs that can be controlled using only one IO.</a:t>
            </a:r>
            <a:endParaRPr lang="en-US" altLang="zh-CN" sz="2400" b="0" i="0" u="none" strike="noStrike" kern="0" cap="none" spc="0" baseline="0">
              <a:solidFill>
                <a:schemeClr val="tx1"/>
              </a:solidFill>
              <a:latin typeface="+mn-lt"/>
              <a:ea typeface="+mn-ea"/>
              <a:cs typeface="+mn-ea"/>
              <a:sym typeface="+mn-lt"/>
            </a:endParaRPr>
          </a:p>
          <a:p>
            <a:pPr marL="342900" indent="-342900"/>
            <a:r>
              <a:rPr lang="en-US" altLang="zh-CN" sz="2400" b="0" i="0" u="none" strike="noStrike" kern="0" cap="none" spc="0" baseline="0">
                <a:solidFill>
                  <a:schemeClr val="tx1"/>
                </a:solidFill>
                <a:latin typeface="+mn-lt"/>
                <a:ea typeface="+mn-ea"/>
                <a:cs typeface="+mn-ea"/>
                <a:sym typeface="+mn-lt"/>
              </a:rPr>
              <a:t>WS2812 has an internal control chip which can control the red, green, and blue LED. Every LED can show </a:t>
            </a:r>
            <a:r>
              <a:rPr lang="zh-CN" altLang="en-US" sz="2400">
                <a:latin typeface="+mn-lt"/>
                <a:ea typeface="+mn-ea"/>
                <a:cs typeface="+mn-ea"/>
                <a:sym typeface="+mn-lt"/>
              </a:rPr>
              <a:t>2</a:t>
            </a:r>
            <a:r>
              <a:rPr lang="en-US" altLang="zh-CN" sz="2400" baseline="30000">
                <a:latin typeface="+mn-lt"/>
                <a:ea typeface="+mn-ea"/>
                <a:cs typeface="+mn-ea"/>
                <a:sym typeface="+mn-lt"/>
              </a:rPr>
              <a:t>8</a:t>
            </a:r>
            <a:r>
              <a:rPr lang="en-US" altLang="zh-CN" sz="2400">
                <a:latin typeface="+mn-lt"/>
                <a:ea typeface="+mn-ea"/>
                <a:cs typeface="+mn-ea"/>
                <a:sym typeface="+mn-lt"/>
              </a:rPr>
              <a:t> = 256 kinds of color. With three colors combined, it can show 256 x 256 x 256 = 16777216 kinds of color.</a:t>
            </a:r>
            <a:endParaRPr lang="en-US" altLang="zh-CN" sz="2400" b="0" i="0" u="none" strike="noStrike" kern="0" cap="none" spc="0" baseline="0">
              <a:solidFill>
                <a:schemeClr val="tx1"/>
              </a:solidFill>
              <a:latin typeface="+mn-lt"/>
              <a:ea typeface="+mn-ea"/>
              <a:cs typeface="+mn-ea"/>
              <a:sym typeface="+mn-lt"/>
            </a:endParaRPr>
          </a:p>
          <a:p>
            <a:pPr marL="342900" indent="-342900" algn="l" eaLnBrk="1" fontAlgn="b" latinLnBrk="0" hangingPunct="0">
              <a:lnSpc>
                <a:spcPct val="100000"/>
              </a:lnSpc>
              <a:spcBef>
                <a:spcPct val="20000"/>
              </a:spcBef>
              <a:spcAft>
                <a:spcPts val="0"/>
              </a:spcAft>
              <a:buClr>
                <a:schemeClr val="accent2"/>
              </a:buClr>
              <a:buSzPct val="100000"/>
              <a:buFont typeface="Wingdings" charset="2"/>
              <a:buChar char=""/>
            </a:pPr>
            <a:r>
              <a:rPr lang="en-US" altLang="zh-CN" sz="2400">
                <a:latin typeface="+mn-lt"/>
                <a:ea typeface="+mn-ea"/>
                <a:cs typeface="+mn-ea"/>
                <a:sym typeface="+mn-lt"/>
              </a:rPr>
              <a:t>It’s very easy to control strip with micro:bit.</a:t>
            </a:r>
            <a:endParaRPr lang="zh-CN" altLang="en-US" sz="2400" b="0" i="0" u="none" strike="noStrike" kern="0" cap="none" spc="0" baseline="0">
              <a:solidFill>
                <a:schemeClr val="tx1"/>
              </a:solidFill>
              <a:latin typeface="+mn-lt"/>
              <a:ea typeface="+mn-ea"/>
              <a:cs typeface="+mn-ea"/>
              <a:sym typeface="+mn-lt"/>
            </a:endParaRPr>
          </a:p>
        </p:txBody>
      </p:sp>
      <p:pic>
        <p:nvPicPr>
          <p:cNvPr id="71" name="图片"/>
          <p:cNvPicPr>
            <a:picLocks noChangeAspect="1"/>
          </p:cNvPicPr>
          <p:nvPr/>
        </p:nvPicPr>
        <p:blipFill>
          <a:blip r:embed="rId2" cstate="print"/>
          <a:stretch>
            <a:fillRect/>
          </a:stretch>
        </p:blipFill>
        <p:spPr>
          <a:xfrm>
            <a:off x="6427954" y="3936918"/>
            <a:ext cx="1998662" cy="1998661"/>
          </a:xfrm>
          <a:prstGeom prst="rect">
            <a:avLst/>
          </a:prstGeom>
          <a:noFill/>
          <a:ln w="9525" cap="flat" cmpd="sng">
            <a:noFill/>
            <a:prstDash val="solid"/>
            <a:miter/>
          </a:ln>
        </p:spPr>
      </p:pic>
    </p:spTree>
    <p:extLst>
      <p:ext uri="{BB962C8B-B14F-4D97-AF65-F5344CB8AC3E}">
        <p14:creationId xmlns:p14="http://schemas.microsoft.com/office/powerpoint/2010/main" val="1940148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 name="文本框"/>
          <p:cNvSpPr>
            <a:spLocks noGrp="1"/>
          </p:cNvSpPr>
          <p:nvPr>
            <p:ph type="title"/>
          </p:nvPr>
        </p:nvSpPr>
        <p:spPr>
          <a:xfrm>
            <a:off x="455612" y="271462"/>
            <a:ext cx="8218488" cy="1143000"/>
          </a:xfrm>
          <a:prstGeom prst="rect">
            <a:avLst/>
          </a:prstGeom>
          <a:noFill/>
          <a:ln w="9525" cap="flat" cmpd="sng">
            <a:noFill/>
            <a:prstDash val="solid"/>
            <a:miter/>
          </a:ln>
        </p:spPr>
        <p:txBody>
          <a:bodyPr vert="horz" wrap="square" lIns="76200" tIns="38100" rIns="76200" bIns="3810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0" cap="none" spc="0" baseline="0">
                <a:solidFill>
                  <a:schemeClr val="tx2"/>
                </a:solidFill>
                <a:latin typeface="+mn-lt"/>
                <a:ea typeface="+mn-ea"/>
                <a:cs typeface="+mn-ea"/>
                <a:sym typeface="+mn-lt"/>
              </a:rPr>
              <a:t>Code of Breathing Light</a:t>
            </a:r>
            <a:endParaRPr lang="zh-CN" altLang="en-US" sz="4400" b="0" i="0" u="none" strike="noStrike" kern="0" cap="none" spc="0" baseline="0">
              <a:solidFill>
                <a:schemeClr val="tx2"/>
              </a:solidFill>
              <a:latin typeface="+mn-lt"/>
              <a:ea typeface="+mn-ea"/>
              <a:cs typeface="+mn-ea"/>
              <a:sym typeface="+mn-lt"/>
            </a:endParaRPr>
          </a:p>
        </p:txBody>
      </p:sp>
      <p:sp>
        <p:nvSpPr>
          <p:cNvPr id="121" name="矩形"/>
          <p:cNvSpPr>
            <a:spLocks/>
          </p:cNvSpPr>
          <p:nvPr/>
        </p:nvSpPr>
        <p:spPr>
          <a:xfrm>
            <a:off x="1470025" y="1727200"/>
            <a:ext cx="6702639" cy="3693319"/>
          </a:xfrm>
          <a:prstGeom prst="rect">
            <a:avLst/>
          </a:prstGeom>
          <a:solidFill>
            <a:srgbClr val="3C3C3C"/>
          </a:solidFill>
          <a:ln w="9525" cap="flat" cmpd="sng">
            <a:noFill/>
            <a:prstDash val="solid"/>
            <a:miter/>
          </a:ln>
        </p:spPr>
        <p:txBody>
          <a:bodyPr vert="horz" wrap="square" lIns="91440" tIns="45720" rIns="91440" bIns="45720" anchor="t" anchorCtr="0">
            <a:prstTxWarp prst="textNoShape">
              <a:avLst/>
            </a:prstTxWarp>
            <a:spAutoFit/>
          </a:bodyPr>
          <a:lstStyle/>
          <a:p>
            <a:pPr marL="47625" indent="0" algn="l" eaLnBrk="1" fontAlgn="base" latinLnBrk="0" hangingPunct="1">
              <a:lnSpc>
                <a:spcPct val="100000"/>
              </a:lnSpc>
              <a:spcBef>
                <a:spcPts val="0"/>
              </a:spcBef>
              <a:spcAft>
                <a:spcPts val="0"/>
              </a:spcAft>
              <a:buNone/>
            </a:pPr>
            <a:r>
              <a:rPr lang="en-US" altLang="zh-CN" sz="1600" b="1" i="0" u="none" strike="noStrike" kern="0" cap="none" spc="0" baseline="0">
                <a:solidFill>
                  <a:srgbClr val="FFFFFF"/>
                </a:solidFill>
                <a:latin typeface="+mn-lt"/>
                <a:ea typeface="+mn-ea"/>
                <a:cs typeface="+mn-ea"/>
                <a:sym typeface="+mn-lt"/>
              </a:rPr>
              <a:t>import</a:t>
            </a:r>
            <a:r>
              <a:rPr lang="en-US" altLang="zh-CN" sz="1600" b="0" i="0" u="none" strike="noStrike" kern="0" cap="none" spc="0" baseline="0">
                <a:solidFill>
                  <a:srgbClr val="CCCCCC"/>
                </a:solidFill>
                <a:latin typeface="+mn-lt"/>
                <a:ea typeface="+mn-ea"/>
                <a:cs typeface="+mn-ea"/>
                <a:sym typeface="+mn-lt"/>
              </a:rPr>
              <a:t> neopixel</a:t>
            </a:r>
            <a:br>
              <a:rPr lang="zh-CN" altLang="en-US" sz="1600" b="0" i="0" u="none" strike="noStrike" kern="0" cap="none" spc="0" baseline="0">
                <a:solidFill>
                  <a:srgbClr val="CCCCCC"/>
                </a:solidFill>
                <a:latin typeface="+mn-lt"/>
                <a:ea typeface="+mn-ea"/>
                <a:cs typeface="+mn-ea"/>
                <a:sym typeface="+mn-lt"/>
              </a:rPr>
            </a:br>
            <a:r>
              <a:rPr lang="en-US" altLang="zh-CN" sz="1600" b="1" i="0" u="none" strike="noStrike" kern="0" cap="none" spc="0" baseline="0">
                <a:solidFill>
                  <a:srgbClr val="FFFFFF"/>
                </a:solidFill>
                <a:latin typeface="+mn-lt"/>
                <a:ea typeface="+mn-ea"/>
                <a:cs typeface="+mn-ea"/>
                <a:sym typeface="+mn-lt"/>
              </a:rPr>
              <a:t>from</a:t>
            </a:r>
            <a:r>
              <a:rPr lang="en-US" altLang="zh-CN" sz="1600" b="0" i="0" u="none" strike="noStrike" kern="0" cap="none" spc="0" baseline="0">
                <a:solidFill>
                  <a:srgbClr val="CCCCCC"/>
                </a:solidFill>
                <a:latin typeface="+mn-lt"/>
                <a:ea typeface="+mn-ea"/>
                <a:cs typeface="+mn-ea"/>
                <a:sym typeface="+mn-lt"/>
              </a:rPr>
              <a:t> microbit </a:t>
            </a:r>
            <a:r>
              <a:rPr lang="en-US" altLang="zh-CN" sz="1600" b="1" i="0" u="none" strike="noStrike" kern="0" cap="none" spc="0" baseline="0">
                <a:solidFill>
                  <a:srgbClr val="FFFFFF"/>
                </a:solidFill>
                <a:latin typeface="+mn-lt"/>
                <a:ea typeface="+mn-ea"/>
                <a:cs typeface="+mn-ea"/>
                <a:sym typeface="+mn-lt"/>
              </a:rPr>
              <a:t>import</a:t>
            </a:r>
            <a:r>
              <a:rPr lang="en-US" altLang="zh-CN" sz="1600" b="0" i="0" u="none" strike="noStrike" kern="0" cap="none" spc="0" baseline="0">
                <a:solidFill>
                  <a:srgbClr val="CCCCCC"/>
                </a:solidFill>
                <a:latin typeface="+mn-lt"/>
                <a:ea typeface="+mn-ea"/>
                <a:cs typeface="+mn-ea"/>
                <a:sym typeface="+mn-lt"/>
              </a:rPr>
              <a:t> </a:t>
            </a:r>
            <a:r>
              <a:rPr lang="en-US" altLang="zh-CN" sz="1600" b="1" i="0" u="none" strike="noStrike" kern="0" cap="none" spc="0" baseline="0">
                <a:solidFill>
                  <a:srgbClr val="FFFFFF"/>
                </a:solidFill>
                <a:latin typeface="+mn-lt"/>
                <a:ea typeface="+mn-ea"/>
                <a:cs typeface="+mn-ea"/>
                <a:sym typeface="+mn-lt"/>
              </a:rPr>
              <a:t>*</a:t>
            </a:r>
            <a:br>
              <a:rPr lang="zh-CN" altLang="en-US" sz="1600" b="1" i="0" u="none" strike="noStrike" kern="0" cap="none" spc="0" baseline="0">
                <a:solidFill>
                  <a:srgbClr val="FFFFFF"/>
                </a:solidFill>
                <a:latin typeface="+mn-lt"/>
                <a:ea typeface="+mn-ea"/>
                <a:cs typeface="+mn-ea"/>
                <a:sym typeface="+mn-lt"/>
              </a:rPr>
            </a:br>
            <a:br>
              <a:rPr lang="zh-CN" altLang="en-US" sz="1600" b="0" i="0" u="none" strike="noStrike" kern="0" cap="none" spc="0" baseline="0">
                <a:solidFill>
                  <a:srgbClr val="CCCCCC"/>
                </a:solidFill>
                <a:latin typeface="+mn-lt"/>
                <a:ea typeface="+mn-ea"/>
                <a:cs typeface="+mn-ea"/>
                <a:sym typeface="+mn-lt"/>
              </a:rPr>
            </a:br>
            <a:r>
              <a:rPr lang="en-US" altLang="zh-CN" sz="1600" b="0" i="0" u="none" strike="noStrike" kern="0" cap="none" spc="0" baseline="0">
                <a:solidFill>
                  <a:srgbClr val="CCCCCC"/>
                </a:solidFill>
                <a:latin typeface="+mn-lt"/>
                <a:ea typeface="+mn-ea"/>
                <a:cs typeface="+mn-ea"/>
                <a:sym typeface="+mn-lt"/>
              </a:rPr>
              <a:t>np = neopixel.NeoPixel(pin1, 30)</a:t>
            </a:r>
            <a:br>
              <a:rPr lang="zh-CN" altLang="en-US" sz="1600" b="0" i="0" u="none" strike="noStrike" kern="0" cap="none" spc="0" baseline="0">
                <a:solidFill>
                  <a:srgbClr val="CCCCCC"/>
                </a:solidFill>
                <a:latin typeface="+mn-lt"/>
                <a:ea typeface="+mn-ea"/>
                <a:cs typeface="+mn-ea"/>
                <a:sym typeface="+mn-lt"/>
              </a:rPr>
            </a:br>
            <a:r>
              <a:rPr lang="en-US" altLang="zh-CN" sz="1600" b="0" i="0" u="none" strike="noStrike" kern="0" cap="none" spc="0" baseline="0">
                <a:solidFill>
                  <a:srgbClr val="CCCCCC"/>
                </a:solidFill>
                <a:latin typeface="+mn-lt"/>
                <a:ea typeface="+mn-ea"/>
                <a:cs typeface="+mn-ea"/>
                <a:sym typeface="+mn-lt"/>
              </a:rPr>
              <a:t>r = 0</a:t>
            </a:r>
            <a:br>
              <a:rPr lang="zh-CN" altLang="en-US" sz="1600" b="0" i="0" u="none" strike="noStrike" kern="0" cap="none" spc="0" baseline="0">
                <a:solidFill>
                  <a:srgbClr val="CCCCCC"/>
                </a:solidFill>
                <a:latin typeface="+mn-lt"/>
                <a:ea typeface="+mn-ea"/>
                <a:cs typeface="+mn-ea"/>
                <a:sym typeface="+mn-lt"/>
              </a:rPr>
            </a:br>
            <a:r>
              <a:rPr lang="en-US" altLang="zh-CN" sz="1600" b="0" i="0" u="none" strike="noStrike" kern="0" cap="none" spc="0" baseline="0">
                <a:solidFill>
                  <a:srgbClr val="CCCCCC"/>
                </a:solidFill>
                <a:latin typeface="+mn-lt"/>
                <a:ea typeface="+mn-ea"/>
                <a:cs typeface="+mn-ea"/>
                <a:sym typeface="+mn-lt"/>
              </a:rPr>
              <a:t>dr = 1</a:t>
            </a:r>
            <a:br>
              <a:rPr lang="zh-CN" altLang="en-US" sz="1600" b="0" i="0" u="none" strike="noStrike" kern="0" cap="none" spc="0" baseline="0">
                <a:solidFill>
                  <a:srgbClr val="CCCCCC"/>
                </a:solidFill>
                <a:latin typeface="+mn-lt"/>
                <a:ea typeface="+mn-ea"/>
                <a:cs typeface="+mn-ea"/>
                <a:sym typeface="+mn-lt"/>
              </a:rPr>
            </a:br>
            <a:r>
              <a:rPr lang="en-US" altLang="zh-CN" sz="1600" b="1" i="0" u="none" strike="noStrike" kern="0" cap="none" spc="0" baseline="0">
                <a:solidFill>
                  <a:srgbClr val="FFFFFF"/>
                </a:solidFill>
                <a:latin typeface="+mn-lt"/>
                <a:ea typeface="+mn-ea"/>
                <a:cs typeface="+mn-ea"/>
                <a:sym typeface="+mn-lt"/>
              </a:rPr>
              <a:t>while</a:t>
            </a:r>
            <a:r>
              <a:rPr lang="en-US" altLang="zh-CN" sz="1600" b="0" i="0" u="none" strike="noStrike" kern="0" cap="none" spc="0" baseline="0">
                <a:solidFill>
                  <a:srgbClr val="CCCCCC"/>
                </a:solidFill>
                <a:latin typeface="+mn-lt"/>
                <a:ea typeface="+mn-ea"/>
                <a:cs typeface="+mn-ea"/>
                <a:sym typeface="+mn-lt"/>
              </a:rPr>
              <a:t> True:</a:t>
            </a:r>
            <a:br>
              <a:rPr lang="zh-CN" altLang="en-US" sz="1600" b="0" i="0" u="none" strike="noStrike" kern="0" cap="none" spc="0" baseline="0">
                <a:solidFill>
                  <a:srgbClr val="CCCCCC"/>
                </a:solidFill>
                <a:latin typeface="+mn-lt"/>
                <a:ea typeface="+mn-ea"/>
                <a:cs typeface="+mn-ea"/>
                <a:sym typeface="+mn-lt"/>
              </a:rPr>
            </a:br>
            <a:r>
              <a:rPr lang="en-US" altLang="zh-CN" sz="1600" b="0" i="0" u="none" strike="noStrike" kern="0" cap="none" spc="0" baseline="0">
                <a:solidFill>
                  <a:srgbClr val="CCCCCC"/>
                </a:solidFill>
                <a:latin typeface="+mn-lt"/>
                <a:ea typeface="+mn-ea"/>
                <a:cs typeface="+mn-ea"/>
                <a:sym typeface="+mn-lt"/>
              </a:rPr>
              <a:t>  </a:t>
            </a:r>
            <a:r>
              <a:rPr lang="en-US" altLang="zh-CN" sz="1600" b="1" i="0" u="none" strike="noStrike" kern="0" cap="none" spc="0" baseline="0">
                <a:solidFill>
                  <a:srgbClr val="FFFFFF"/>
                </a:solidFill>
                <a:latin typeface="+mn-lt"/>
                <a:ea typeface="+mn-ea"/>
                <a:cs typeface="+mn-ea"/>
                <a:sym typeface="+mn-lt"/>
              </a:rPr>
              <a:t>for</a:t>
            </a:r>
            <a:r>
              <a:rPr lang="en-US" altLang="zh-CN" sz="1600" b="0" i="0" u="none" strike="noStrike" kern="0" cap="none" spc="0" baseline="0">
                <a:solidFill>
                  <a:srgbClr val="CCCCCC"/>
                </a:solidFill>
                <a:latin typeface="+mn-lt"/>
                <a:ea typeface="+mn-ea"/>
                <a:cs typeface="+mn-ea"/>
                <a:sym typeface="+mn-lt"/>
              </a:rPr>
              <a:t> i </a:t>
            </a:r>
            <a:r>
              <a:rPr lang="en-US" altLang="zh-CN" sz="1600" b="1" i="0" u="none" strike="noStrike" kern="0" cap="none" spc="0" baseline="0">
                <a:solidFill>
                  <a:srgbClr val="FFFFFF"/>
                </a:solidFill>
                <a:latin typeface="+mn-lt"/>
                <a:ea typeface="+mn-ea"/>
                <a:cs typeface="+mn-ea"/>
                <a:sym typeface="+mn-lt"/>
              </a:rPr>
              <a:t>in</a:t>
            </a:r>
            <a:r>
              <a:rPr lang="en-US" altLang="zh-CN" sz="1600" b="0" i="0" u="none" strike="noStrike" kern="0" cap="none" spc="0" baseline="0">
                <a:solidFill>
                  <a:srgbClr val="CCCCCC"/>
                </a:solidFill>
                <a:latin typeface="+mn-lt"/>
                <a:ea typeface="+mn-ea"/>
                <a:cs typeface="+mn-ea"/>
                <a:sym typeface="+mn-lt"/>
              </a:rPr>
              <a:t> range(30):</a:t>
            </a:r>
            <a:br>
              <a:rPr lang="zh-CN" altLang="en-US" sz="1600" b="0" i="0" u="none" strike="noStrike" kern="0" cap="none" spc="0" baseline="0">
                <a:solidFill>
                  <a:srgbClr val="CCCCCC"/>
                </a:solidFill>
                <a:latin typeface="+mn-lt"/>
                <a:ea typeface="+mn-ea"/>
                <a:cs typeface="+mn-ea"/>
                <a:sym typeface="+mn-lt"/>
              </a:rPr>
            </a:br>
            <a:r>
              <a:rPr lang="en-US" altLang="zh-CN" sz="1600" b="0" i="0" u="none" strike="noStrike" kern="0" cap="none" spc="0" baseline="0">
                <a:solidFill>
                  <a:srgbClr val="CCCCCC"/>
                </a:solidFill>
                <a:latin typeface="+mn-lt"/>
                <a:ea typeface="+mn-ea"/>
                <a:cs typeface="+mn-ea"/>
                <a:sym typeface="+mn-lt"/>
              </a:rPr>
              <a:t>    np[i] = (r, 0, 0)</a:t>
            </a:r>
            <a:br>
              <a:rPr lang="zh-CN" altLang="en-US" sz="1600" b="0" i="0" u="none" strike="noStrike" kern="0" cap="none" spc="0" baseline="0">
                <a:solidFill>
                  <a:srgbClr val="CCCCCC"/>
                </a:solidFill>
                <a:latin typeface="+mn-lt"/>
                <a:ea typeface="+mn-ea"/>
                <a:cs typeface="+mn-ea"/>
                <a:sym typeface="+mn-lt"/>
              </a:rPr>
            </a:br>
            <a:r>
              <a:rPr lang="en-US" altLang="zh-CN" sz="1600" b="0" i="0" u="none" strike="noStrike" kern="0" cap="none" spc="0" baseline="0">
                <a:solidFill>
                  <a:srgbClr val="CCCCCC"/>
                </a:solidFill>
                <a:latin typeface="+mn-lt"/>
                <a:ea typeface="+mn-ea"/>
                <a:cs typeface="+mn-ea"/>
                <a:sym typeface="+mn-lt"/>
              </a:rPr>
              <a:t>  np.show()</a:t>
            </a:r>
            <a:br>
              <a:rPr lang="zh-CN" altLang="en-US" sz="1600" b="0" i="0" u="none" strike="noStrike" kern="0" cap="none" spc="0" baseline="0">
                <a:solidFill>
                  <a:srgbClr val="CCCCCC"/>
                </a:solidFill>
                <a:latin typeface="+mn-lt"/>
                <a:ea typeface="+mn-ea"/>
                <a:cs typeface="+mn-ea"/>
                <a:sym typeface="+mn-lt"/>
              </a:rPr>
            </a:br>
            <a:r>
              <a:rPr lang="en-US" altLang="zh-CN" sz="1600" b="0" i="0" u="none" strike="noStrike" kern="0" cap="none" spc="0" baseline="0">
                <a:solidFill>
                  <a:srgbClr val="CCCCCC"/>
                </a:solidFill>
                <a:latin typeface="+mn-lt"/>
                <a:ea typeface="+mn-ea"/>
                <a:cs typeface="+mn-ea"/>
                <a:sym typeface="+mn-lt"/>
              </a:rPr>
              <a:t>  sleep(50)</a:t>
            </a:r>
            <a:br>
              <a:rPr lang="zh-CN" altLang="en-US" sz="1600" b="0" i="0" u="none" strike="noStrike" kern="0" cap="none" spc="0" baseline="0">
                <a:solidFill>
                  <a:srgbClr val="CCCCCC"/>
                </a:solidFill>
                <a:latin typeface="+mn-lt"/>
                <a:ea typeface="+mn-ea"/>
                <a:cs typeface="+mn-ea"/>
                <a:sym typeface="+mn-lt"/>
              </a:rPr>
            </a:br>
            <a:r>
              <a:rPr lang="en-US" altLang="zh-CN" sz="1600" b="0" i="0" u="none" strike="noStrike" kern="0" cap="none" spc="0" baseline="0">
                <a:solidFill>
                  <a:srgbClr val="CCCCCC"/>
                </a:solidFill>
                <a:latin typeface="+mn-lt"/>
                <a:ea typeface="+mn-ea"/>
                <a:cs typeface="+mn-ea"/>
                <a:sym typeface="+mn-lt"/>
              </a:rPr>
              <a:t>  r = r </a:t>
            </a:r>
            <a:r>
              <a:rPr lang="en-US" altLang="zh-CN" sz="1600" b="1" i="0" u="none" strike="noStrike" kern="0" cap="none" spc="0" baseline="0">
                <a:solidFill>
                  <a:srgbClr val="FFFFFF"/>
                </a:solidFill>
                <a:latin typeface="+mn-lt"/>
                <a:ea typeface="+mn-ea"/>
                <a:cs typeface="+mn-ea"/>
                <a:sym typeface="+mn-lt"/>
              </a:rPr>
              <a:t>+</a:t>
            </a:r>
            <a:r>
              <a:rPr lang="en-US" altLang="zh-CN" sz="1600" b="0" i="0" u="none" strike="noStrike" kern="0" cap="none" spc="0" baseline="0">
                <a:solidFill>
                  <a:srgbClr val="CCCCCC"/>
                </a:solidFill>
                <a:latin typeface="+mn-lt"/>
                <a:ea typeface="+mn-ea"/>
                <a:cs typeface="+mn-ea"/>
                <a:sym typeface="+mn-lt"/>
              </a:rPr>
              <a:t> dr</a:t>
            </a:r>
            <a:br>
              <a:rPr lang="zh-CN" altLang="en-US" sz="1600" b="0" i="0" u="none" strike="noStrike" kern="0" cap="none" spc="0" baseline="0">
                <a:solidFill>
                  <a:srgbClr val="CCCCCC"/>
                </a:solidFill>
                <a:latin typeface="+mn-lt"/>
                <a:ea typeface="+mn-ea"/>
                <a:cs typeface="+mn-ea"/>
                <a:sym typeface="+mn-lt"/>
              </a:rPr>
            </a:br>
            <a:r>
              <a:rPr lang="en-US" altLang="zh-CN" sz="1600" b="0" i="0" u="none" strike="noStrike" kern="0" cap="none" spc="0" baseline="0">
                <a:solidFill>
                  <a:srgbClr val="CCCCCC"/>
                </a:solidFill>
                <a:latin typeface="+mn-lt"/>
                <a:ea typeface="+mn-ea"/>
                <a:cs typeface="+mn-ea"/>
                <a:sym typeface="+mn-lt"/>
              </a:rPr>
              <a:t>  </a:t>
            </a:r>
            <a:r>
              <a:rPr lang="en-US" altLang="zh-CN" sz="1600" b="1" i="0" u="none" strike="noStrike" kern="0" cap="none" spc="0" baseline="0">
                <a:solidFill>
                  <a:srgbClr val="FFFFFF"/>
                </a:solidFill>
                <a:latin typeface="+mn-lt"/>
                <a:ea typeface="+mn-ea"/>
                <a:cs typeface="+mn-ea"/>
                <a:sym typeface="+mn-lt"/>
              </a:rPr>
              <a:t>if</a:t>
            </a:r>
            <a:r>
              <a:rPr lang="en-US" altLang="zh-CN" sz="1600" b="0" i="0" u="none" strike="noStrike" kern="0" cap="none" spc="0" baseline="0">
                <a:solidFill>
                  <a:srgbClr val="CCCCCC"/>
                </a:solidFill>
                <a:latin typeface="+mn-lt"/>
                <a:ea typeface="+mn-ea"/>
                <a:cs typeface="+mn-ea"/>
                <a:sym typeface="+mn-lt"/>
              </a:rPr>
              <a:t> r </a:t>
            </a:r>
            <a:r>
              <a:rPr lang="en-US" altLang="zh-CN" sz="1600" b="1" i="0" u="none" strike="noStrike" kern="0" cap="none" spc="0" baseline="0">
                <a:solidFill>
                  <a:srgbClr val="FFFFFF"/>
                </a:solidFill>
                <a:latin typeface="+mn-lt"/>
                <a:ea typeface="+mn-ea"/>
                <a:cs typeface="+mn-ea"/>
                <a:sym typeface="+mn-lt"/>
              </a:rPr>
              <a:t>==</a:t>
            </a:r>
            <a:r>
              <a:rPr lang="en-US" altLang="zh-CN" sz="1600" b="0" i="0" u="none" strike="noStrike" kern="0" cap="none" spc="0" baseline="0">
                <a:solidFill>
                  <a:srgbClr val="CCCCCC"/>
                </a:solidFill>
                <a:latin typeface="+mn-lt"/>
                <a:ea typeface="+mn-ea"/>
                <a:cs typeface="+mn-ea"/>
                <a:sym typeface="+mn-lt"/>
              </a:rPr>
              <a:t> 0 </a:t>
            </a:r>
            <a:r>
              <a:rPr lang="en-US" altLang="zh-CN" sz="1600" b="1" i="0" u="none" strike="noStrike" kern="0" cap="none" spc="0" baseline="0">
                <a:solidFill>
                  <a:srgbClr val="FFFFFF"/>
                </a:solidFill>
                <a:latin typeface="+mn-lt"/>
                <a:ea typeface="+mn-ea"/>
                <a:cs typeface="+mn-ea"/>
                <a:sym typeface="+mn-lt"/>
              </a:rPr>
              <a:t>or</a:t>
            </a:r>
            <a:r>
              <a:rPr lang="en-US" altLang="zh-CN" sz="1600" b="0" i="0" u="none" strike="noStrike" kern="0" cap="none" spc="0" baseline="0">
                <a:solidFill>
                  <a:srgbClr val="CCCCCC"/>
                </a:solidFill>
                <a:latin typeface="+mn-lt"/>
                <a:ea typeface="+mn-ea"/>
                <a:cs typeface="+mn-ea"/>
                <a:sym typeface="+mn-lt"/>
              </a:rPr>
              <a:t> r </a:t>
            </a:r>
            <a:r>
              <a:rPr lang="en-US" altLang="zh-CN" sz="1600" b="1" i="0" u="none" strike="noStrike" kern="0" cap="none" spc="0" baseline="0">
                <a:solidFill>
                  <a:srgbClr val="FFFFFF"/>
                </a:solidFill>
                <a:latin typeface="+mn-lt"/>
                <a:ea typeface="+mn-ea"/>
                <a:cs typeface="+mn-ea"/>
                <a:sym typeface="+mn-lt"/>
              </a:rPr>
              <a:t>==</a:t>
            </a:r>
            <a:r>
              <a:rPr lang="en-US" altLang="zh-CN" sz="1600" b="0" i="0" u="none" strike="noStrike" kern="0" cap="none" spc="0" baseline="0">
                <a:solidFill>
                  <a:srgbClr val="CCCCCC"/>
                </a:solidFill>
                <a:latin typeface="+mn-lt"/>
                <a:ea typeface="+mn-ea"/>
                <a:cs typeface="+mn-ea"/>
                <a:sym typeface="+mn-lt"/>
              </a:rPr>
              <a:t> 32:</a:t>
            </a:r>
            <a:br>
              <a:rPr lang="zh-CN" altLang="en-US" sz="1600" b="0" i="0" u="none" strike="noStrike" kern="0" cap="none" spc="0" baseline="0">
                <a:solidFill>
                  <a:srgbClr val="CCCCCC"/>
                </a:solidFill>
                <a:latin typeface="+mn-lt"/>
                <a:ea typeface="+mn-ea"/>
                <a:cs typeface="+mn-ea"/>
                <a:sym typeface="+mn-lt"/>
              </a:rPr>
            </a:br>
            <a:r>
              <a:rPr lang="en-US" altLang="zh-CN" sz="1600" b="0" i="0" u="none" strike="noStrike" kern="0" cap="none" spc="0" baseline="0">
                <a:solidFill>
                  <a:srgbClr val="CCCCCC"/>
                </a:solidFill>
                <a:latin typeface="+mn-lt"/>
                <a:ea typeface="+mn-ea"/>
                <a:cs typeface="+mn-ea"/>
                <a:sym typeface="+mn-lt"/>
              </a:rPr>
              <a:t>    dr = 0 </a:t>
            </a:r>
            <a:r>
              <a:rPr lang="en-US" altLang="zh-CN" sz="1600" b="1" i="0" u="none" strike="noStrike" kern="0" cap="none" spc="0" baseline="0">
                <a:solidFill>
                  <a:srgbClr val="FFFFFF"/>
                </a:solidFill>
                <a:latin typeface="+mn-lt"/>
                <a:ea typeface="+mn-ea"/>
                <a:cs typeface="+mn-ea"/>
                <a:sym typeface="+mn-lt"/>
              </a:rPr>
              <a:t>-</a:t>
            </a:r>
            <a:r>
              <a:rPr lang="en-US" altLang="zh-CN" sz="1600" b="0" i="0" u="none" strike="noStrike" kern="0" cap="none" spc="0" baseline="0">
                <a:solidFill>
                  <a:srgbClr val="CCCCCC"/>
                </a:solidFill>
                <a:latin typeface="+mn-lt"/>
                <a:ea typeface="+mn-ea"/>
                <a:cs typeface="+mn-ea"/>
                <a:sym typeface="+mn-lt"/>
              </a:rPr>
              <a:t> dr</a:t>
            </a:r>
          </a:p>
          <a:p>
            <a:pPr marL="47625" indent="0" algn="just" eaLnBrk="1" fontAlgn="base" latinLnBrk="0" hangingPunct="1">
              <a:lnSpc>
                <a:spcPct val="100000"/>
              </a:lnSpc>
              <a:spcBef>
                <a:spcPts val="0"/>
              </a:spcBef>
              <a:spcAft>
                <a:spcPts val="0"/>
              </a:spcAft>
              <a:buNone/>
            </a:pPr>
            <a:endParaRPr lang="zh-CN" altLang="en-US" sz="1000" b="0" i="0" u="none" strike="noStrike" kern="0" cap="none" spc="0" baseline="0">
              <a:solidFill>
                <a:schemeClr val="tx1"/>
              </a:solidFill>
              <a:latin typeface="+mn-lt"/>
              <a:ea typeface="+mn-ea"/>
              <a:cs typeface="+mn-ea"/>
              <a:sym typeface="+mn-lt"/>
            </a:endParaRPr>
          </a:p>
        </p:txBody>
      </p:sp>
    </p:spTree>
    <p:extLst>
      <p:ext uri="{BB962C8B-B14F-4D97-AF65-F5344CB8AC3E}">
        <p14:creationId xmlns:p14="http://schemas.microsoft.com/office/powerpoint/2010/main" val="223850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 name="文本框"/>
          <p:cNvSpPr>
            <a:spLocks noGrp="1"/>
          </p:cNvSpPr>
          <p:nvPr>
            <p:ph type="title"/>
          </p:nvPr>
        </p:nvSpPr>
        <p:spPr>
          <a:xfrm>
            <a:off x="457193" y="459712"/>
            <a:ext cx="8233074" cy="114478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buNone/>
            </a:pPr>
            <a:r>
              <a:rPr lang="en-US" altLang="zh-CN" sz="4400" b="0" i="0" u="none" strike="noStrike" kern="0" cap="none" spc="0" baseline="0">
                <a:solidFill>
                  <a:schemeClr val="tx2"/>
                </a:solidFill>
                <a:latin typeface="+mn-lt"/>
                <a:ea typeface="+mn-ea"/>
                <a:cs typeface="+mn-ea"/>
                <a:sym typeface="+mn-lt"/>
              </a:rPr>
              <a:t>Neopixels Program 3</a:t>
            </a:r>
            <a:r>
              <a:rPr lang="en-US" altLang="zh-CN" sz="4400">
                <a:solidFill>
                  <a:schemeClr val="tx2"/>
                </a:solidFill>
                <a:latin typeface="+mn-lt"/>
                <a:ea typeface="+mn-ea"/>
                <a:cs typeface="+mn-ea"/>
                <a:sym typeface="+mn-lt"/>
              </a:rPr>
              <a:t>: Breathing Light + Star Shining</a:t>
            </a:r>
            <a:endParaRPr lang="zh-CN" altLang="en-US" sz="4400" b="0" i="0" u="none" strike="noStrike" kern="0" cap="none" spc="0" baseline="0">
              <a:solidFill>
                <a:schemeClr val="tx2"/>
              </a:solidFill>
              <a:latin typeface="+mn-lt"/>
              <a:ea typeface="+mn-ea"/>
              <a:cs typeface="+mn-ea"/>
              <a:sym typeface="+mn-lt"/>
            </a:endParaRPr>
          </a:p>
        </p:txBody>
      </p:sp>
      <p:sp>
        <p:nvSpPr>
          <p:cNvPr id="123" name="文本框"/>
          <p:cNvSpPr>
            <a:spLocks noGrp="1"/>
          </p:cNvSpPr>
          <p:nvPr>
            <p:ph type="body" idx="1"/>
          </p:nvPr>
        </p:nvSpPr>
        <p:spPr>
          <a:xfrm>
            <a:off x="455463" y="2055426"/>
            <a:ext cx="8233074" cy="4528731"/>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marL="466725" indent="-466725" algn="l">
              <a:lnSpc>
                <a:spcPct val="100000"/>
              </a:lnSpc>
              <a:spcBef>
                <a:spcPct val="20000"/>
              </a:spcBef>
              <a:spcAft>
                <a:spcPts val="0"/>
              </a:spcAft>
              <a:buClr>
                <a:schemeClr val="accent2"/>
              </a:buClr>
              <a:buSzPct val="100000"/>
              <a:buFont typeface="Wingdings" charset="2"/>
              <a:buChar char=""/>
            </a:pPr>
            <a:r>
              <a:rPr lang="en-US" altLang="zh-CN" b="1">
                <a:solidFill>
                  <a:schemeClr val="accent5"/>
                </a:solidFill>
                <a:latin typeface="+mn-lt"/>
                <a:ea typeface="+mn-ea"/>
                <a:cs typeface="+mn-ea"/>
                <a:sym typeface="+mn-lt"/>
              </a:rPr>
              <a:t>Pattern</a:t>
            </a:r>
            <a:r>
              <a:rPr lang="en-US" altLang="zh-CN">
                <a:latin typeface="+mn-lt"/>
                <a:ea typeface="+mn-ea"/>
                <a:cs typeface="+mn-ea"/>
                <a:sym typeface="+mn-lt"/>
              </a:rPr>
              <a:t>: Combine the last two examples,to show that random lights light up and dim gradually.</a:t>
            </a:r>
            <a:endParaRPr lang="en-US" altLang="zh-CN" sz="3200" b="0" i="0" u="none" strike="noStrike" kern="0" cap="none" spc="0" baseline="0">
              <a:solidFill>
                <a:schemeClr val="tx1"/>
              </a:solidFill>
              <a:latin typeface="+mn-lt"/>
              <a:ea typeface="+mn-ea"/>
              <a:cs typeface="+mn-ea"/>
              <a:sym typeface="+mn-lt"/>
            </a:endParaRPr>
          </a:p>
          <a:p>
            <a:pPr marL="466725" indent="-466725" algn="l">
              <a:lnSpc>
                <a:spcPct val="100000"/>
              </a:lnSpc>
              <a:spcBef>
                <a:spcPct val="20000"/>
              </a:spcBef>
              <a:spcAft>
                <a:spcPts val="0"/>
              </a:spcAft>
              <a:buClr>
                <a:schemeClr val="accent2"/>
              </a:buClr>
              <a:buSzPct val="100000"/>
              <a:buFont typeface="Wingdings" charset="2"/>
              <a:buChar char=""/>
            </a:pPr>
            <a:r>
              <a:rPr lang="en-US" altLang="zh-CN" sz="3200" b="1" i="0" u="none" strike="noStrike" kern="0" cap="none" spc="0" baseline="0">
                <a:solidFill>
                  <a:srgbClr val="00B050"/>
                </a:solidFill>
                <a:latin typeface="+mn-lt"/>
                <a:ea typeface="+mn-ea"/>
                <a:cs typeface="+mn-ea"/>
                <a:sym typeface="+mn-lt"/>
              </a:rPr>
              <a:t>How to make it works</a:t>
            </a:r>
            <a:r>
              <a:rPr lang="zh-CN" altLang="en-US" sz="3200" b="0" i="0" u="none" strike="noStrike" kern="0" cap="none" spc="0" baseline="0">
                <a:solidFill>
                  <a:schemeClr val="tx1"/>
                </a:solidFill>
                <a:latin typeface="+mn-lt"/>
                <a:ea typeface="+mn-ea"/>
                <a:cs typeface="+mn-ea"/>
                <a:sym typeface="+mn-lt"/>
              </a:rPr>
              <a:t>：</a:t>
            </a:r>
            <a:endParaRPr lang="en-US" altLang="zh-CN" sz="3200" b="0" i="0" u="none" strike="noStrike" kern="0" cap="none" spc="0" baseline="0">
              <a:solidFill>
                <a:schemeClr val="tx1"/>
              </a:solidFill>
              <a:latin typeface="+mn-lt"/>
              <a:ea typeface="+mn-ea"/>
              <a:cs typeface="+mn-ea"/>
              <a:sym typeface="+mn-lt"/>
            </a:endParaRPr>
          </a:p>
          <a:p>
            <a:pPr marL="879475" lvl="1" indent="-412750" algn="l">
              <a:lnSpc>
                <a:spcPct val="100000"/>
              </a:lnSpc>
              <a:spcBef>
                <a:spcPct val="20000"/>
              </a:spcBef>
              <a:spcAft>
                <a:spcPts val="0"/>
              </a:spcAft>
              <a:buClr>
                <a:schemeClr val="hlink"/>
              </a:buClr>
              <a:buSzPct val="100000"/>
              <a:buFont typeface="Wingdings" charset="2"/>
              <a:buChar char=""/>
            </a:pPr>
            <a:r>
              <a:rPr lang="en-US" altLang="zh-CN">
                <a:latin typeface="+mn-lt"/>
                <a:ea typeface="+mn-ea"/>
                <a:cs typeface="+mn-ea"/>
                <a:sym typeface="+mn-lt"/>
              </a:rPr>
              <a:t>Combine the methods we use in making star shining and breathing light</a:t>
            </a:r>
            <a:endParaRPr lang="en-US" altLang="zh-CN" sz="2800" b="0" i="0" u="none" strike="noStrike" kern="0" cap="none" spc="0" baseline="0">
              <a:solidFill>
                <a:schemeClr val="tx1"/>
              </a:solidFill>
              <a:latin typeface="+mn-lt"/>
              <a:ea typeface="+mn-ea"/>
              <a:cs typeface="+mn-ea"/>
              <a:sym typeface="+mn-lt"/>
            </a:endParaRPr>
          </a:p>
          <a:p>
            <a:pPr marL="879475" lvl="1" indent="-412750" algn="l">
              <a:lnSpc>
                <a:spcPct val="100000"/>
              </a:lnSpc>
              <a:spcBef>
                <a:spcPct val="20000"/>
              </a:spcBef>
              <a:spcAft>
                <a:spcPts val="0"/>
              </a:spcAft>
              <a:buClr>
                <a:schemeClr val="hlink"/>
              </a:buClr>
              <a:buSzPct val="100000"/>
              <a:buFont typeface="Wingdings" charset="2"/>
              <a:buChar char=""/>
            </a:pPr>
            <a:r>
              <a:rPr lang="en-US" altLang="zh-CN" sz="2800" b="0" i="0" u="none" strike="noStrike" kern="0" cap="none" spc="0" baseline="0">
                <a:solidFill>
                  <a:schemeClr val="tx1"/>
                </a:solidFill>
                <a:latin typeface="+mn-lt"/>
                <a:ea typeface="+mn-ea"/>
                <a:cs typeface="+mn-ea"/>
                <a:sym typeface="+mn-lt"/>
              </a:rPr>
              <a:t>Use random number to produce the change in 3 colors</a:t>
            </a:r>
            <a:endParaRPr lang="zh-CN" altLang="en-US" sz="2800" b="0" i="0" u="none" strike="noStrike" kern="0" cap="none" spc="0" baseline="0">
              <a:solidFill>
                <a:schemeClr val="tx1"/>
              </a:solidFill>
              <a:latin typeface="+mn-lt"/>
              <a:ea typeface="+mn-ea"/>
              <a:cs typeface="+mn-ea"/>
              <a:sym typeface="+mn-lt"/>
            </a:endParaRPr>
          </a:p>
        </p:txBody>
      </p:sp>
    </p:spTree>
    <p:extLst>
      <p:ext uri="{BB962C8B-B14F-4D97-AF65-F5344CB8AC3E}">
        <p14:creationId xmlns:p14="http://schemas.microsoft.com/office/powerpoint/2010/main" val="519775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 name="文本框"/>
          <p:cNvSpPr>
            <a:spLocks noGrp="1"/>
          </p:cNvSpPr>
          <p:nvPr>
            <p:ph type="title"/>
          </p:nvPr>
        </p:nvSpPr>
        <p:spPr>
          <a:xfrm>
            <a:off x="457193" y="273595"/>
            <a:ext cx="8233074" cy="114478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buNone/>
            </a:pPr>
            <a:r>
              <a:rPr lang="en-US" altLang="zh-CN" sz="4400" b="0" i="0" u="none" strike="noStrike" kern="0" cap="none" spc="0" baseline="0">
                <a:solidFill>
                  <a:schemeClr val="tx2"/>
                </a:solidFill>
                <a:latin typeface="+mn-lt"/>
                <a:ea typeface="+mn-ea"/>
                <a:cs typeface="+mn-ea"/>
                <a:sym typeface="+mn-lt"/>
              </a:rPr>
              <a:t>Breathing Light + Star Shining</a:t>
            </a:r>
            <a:endParaRPr lang="zh-CN" altLang="en-US" sz="4400" b="0" i="0" u="none" strike="noStrike" kern="0" cap="none" spc="0" baseline="0">
              <a:solidFill>
                <a:schemeClr val="tx2"/>
              </a:solidFill>
              <a:latin typeface="+mn-lt"/>
              <a:ea typeface="+mn-ea"/>
              <a:cs typeface="+mn-ea"/>
              <a:sym typeface="+mn-lt"/>
            </a:endParaRPr>
          </a:p>
        </p:txBody>
      </p:sp>
      <p:pic>
        <p:nvPicPr>
          <p:cNvPr id="4" name="图片 3">
            <a:extLst>
              <a:ext uri="{FF2B5EF4-FFF2-40B4-BE49-F238E27FC236}">
                <a16:creationId xmlns:a16="http://schemas.microsoft.com/office/drawing/2014/main" id="{E7730463-B410-4A73-85D7-C2D2C4ED1129}"/>
              </a:ext>
            </a:extLst>
          </p:cNvPr>
          <p:cNvPicPr>
            <a:picLocks noChangeAspect="1"/>
          </p:cNvPicPr>
          <p:nvPr/>
        </p:nvPicPr>
        <p:blipFill>
          <a:blip r:embed="rId2"/>
          <a:stretch>
            <a:fillRect/>
          </a:stretch>
        </p:blipFill>
        <p:spPr>
          <a:xfrm>
            <a:off x="2302457" y="1197621"/>
            <a:ext cx="4539086" cy="5550426"/>
          </a:xfrm>
          <a:prstGeom prst="rect">
            <a:avLst/>
          </a:prstGeom>
        </p:spPr>
      </p:pic>
    </p:spTree>
    <p:extLst>
      <p:ext uri="{BB962C8B-B14F-4D97-AF65-F5344CB8AC3E}">
        <p14:creationId xmlns:p14="http://schemas.microsoft.com/office/powerpoint/2010/main" val="1463911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 name="文本框"/>
          <p:cNvSpPr>
            <a:spLocks noGrp="1"/>
          </p:cNvSpPr>
          <p:nvPr>
            <p:ph type="title"/>
          </p:nvPr>
        </p:nvSpPr>
        <p:spPr>
          <a:xfrm>
            <a:off x="457193" y="273595"/>
            <a:ext cx="8233074" cy="114478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buNone/>
            </a:pPr>
            <a:r>
              <a:rPr lang="en-US" altLang="zh-CN" sz="4400" b="0" i="0" u="none" strike="noStrike" kern="0" cap="none" spc="0" baseline="0">
                <a:solidFill>
                  <a:schemeClr val="tx2"/>
                </a:solidFill>
                <a:latin typeface="+mn-lt"/>
                <a:ea typeface="+mn-ea"/>
                <a:cs typeface="+mn-ea"/>
                <a:sym typeface="+mn-lt"/>
              </a:rPr>
              <a:t>Code of Breathing Light + Star Shining</a:t>
            </a:r>
            <a:endParaRPr lang="zh-CN" altLang="en-US" sz="4400" b="0" i="0" u="none" strike="noStrike" kern="0" cap="none" spc="0" baseline="0">
              <a:solidFill>
                <a:schemeClr val="tx2"/>
              </a:solidFill>
              <a:latin typeface="+mn-lt"/>
              <a:ea typeface="+mn-ea"/>
              <a:cs typeface="+mn-ea"/>
              <a:sym typeface="+mn-lt"/>
            </a:endParaRPr>
          </a:p>
        </p:txBody>
      </p:sp>
      <p:sp>
        <p:nvSpPr>
          <p:cNvPr id="127" name="矩形"/>
          <p:cNvSpPr>
            <a:spLocks/>
          </p:cNvSpPr>
          <p:nvPr/>
        </p:nvSpPr>
        <p:spPr>
          <a:xfrm>
            <a:off x="1200131" y="1647799"/>
            <a:ext cx="6972534" cy="4778231"/>
          </a:xfrm>
          <a:prstGeom prst="rect">
            <a:avLst/>
          </a:prstGeom>
          <a:solidFill>
            <a:srgbClr val="3C3C3C"/>
          </a:solidFill>
          <a:ln w="9525" cap="flat" cmpd="sng">
            <a:noFill/>
            <a:prstDash val="solid"/>
            <a:miter/>
          </a:ln>
        </p:spPr>
        <p:txBody>
          <a:bodyPr vert="horz" wrap="square" lIns="91440" tIns="45720" rIns="91440" bIns="45720" anchor="t" anchorCtr="0">
            <a:prstTxWarp prst="textNoShape">
              <a:avLst/>
            </a:prstTxWarp>
            <a:spAutoFit/>
          </a:bodyPr>
          <a:lstStyle/>
          <a:p>
            <a:pPr marL="47625" indent="0" algn="l" eaLnBrk="1" fontAlgn="auto" latinLnBrk="0" hangingPunct="1">
              <a:lnSpc>
                <a:spcPct val="100000"/>
              </a:lnSpc>
              <a:spcBef>
                <a:spcPts val="0"/>
              </a:spcBef>
              <a:spcAft>
                <a:spcPts val="0"/>
              </a:spcAft>
              <a:buNone/>
            </a:pPr>
            <a:r>
              <a:rPr lang="en-US" altLang="zh-CN" sz="1400" b="1" i="0" u="none" strike="noStrike" kern="100" cap="none" spc="0" baseline="0">
                <a:solidFill>
                  <a:srgbClr val="FFFFFF"/>
                </a:solidFill>
                <a:latin typeface="+mn-lt"/>
                <a:ea typeface="+mn-ea"/>
                <a:cs typeface="+mn-ea"/>
                <a:sym typeface="+mn-lt"/>
              </a:rPr>
              <a:t>import</a:t>
            </a:r>
            <a:r>
              <a:rPr lang="en-US" altLang="zh-CN" sz="1400" b="0" i="0" u="none" strike="noStrike" kern="100" cap="none" spc="0" baseline="0">
                <a:solidFill>
                  <a:srgbClr val="CCCCCC"/>
                </a:solidFill>
                <a:latin typeface="+mn-lt"/>
                <a:ea typeface="+mn-ea"/>
                <a:cs typeface="+mn-ea"/>
                <a:sym typeface="+mn-lt"/>
              </a:rPr>
              <a:t> neopixel</a:t>
            </a:r>
            <a:br>
              <a:rPr lang="zh-CN" altLang="en-US" sz="1400" b="0" i="0" u="none" strike="noStrike" kern="100" cap="none" spc="0" baseline="0">
                <a:solidFill>
                  <a:srgbClr val="CCCCCC"/>
                </a:solidFill>
                <a:latin typeface="+mn-lt"/>
                <a:ea typeface="+mn-ea"/>
                <a:cs typeface="+mn-ea"/>
                <a:sym typeface="+mn-lt"/>
              </a:rPr>
            </a:br>
            <a:r>
              <a:rPr lang="en-US" altLang="zh-CN" sz="1400" b="1" i="0" u="none" strike="noStrike" kern="100" cap="none" spc="0" baseline="0">
                <a:solidFill>
                  <a:srgbClr val="FFFFFF"/>
                </a:solidFill>
                <a:latin typeface="+mn-lt"/>
                <a:ea typeface="+mn-ea"/>
                <a:cs typeface="+mn-ea"/>
                <a:sym typeface="+mn-lt"/>
              </a:rPr>
              <a:t>import</a:t>
            </a:r>
            <a:r>
              <a:rPr lang="en-US" altLang="zh-CN" sz="1400" b="0" i="0" u="none" strike="noStrike" kern="100" cap="none" spc="0" baseline="0">
                <a:solidFill>
                  <a:srgbClr val="CCCCCC"/>
                </a:solidFill>
                <a:latin typeface="+mn-lt"/>
                <a:ea typeface="+mn-ea"/>
                <a:cs typeface="+mn-ea"/>
                <a:sym typeface="+mn-lt"/>
              </a:rPr>
              <a:t> random</a:t>
            </a:r>
            <a:br>
              <a:rPr lang="zh-CN" altLang="en-US" sz="1400" b="0" i="0" u="none" strike="noStrike" kern="100" cap="none" spc="0" baseline="0">
                <a:solidFill>
                  <a:srgbClr val="CCCCCC"/>
                </a:solidFill>
                <a:latin typeface="+mn-lt"/>
                <a:ea typeface="+mn-ea"/>
                <a:cs typeface="+mn-ea"/>
                <a:sym typeface="+mn-lt"/>
              </a:rPr>
            </a:br>
            <a:r>
              <a:rPr lang="en-US" altLang="zh-CN" sz="1400" b="1" i="0" u="none" strike="noStrike" kern="100" cap="none" spc="0" baseline="0">
                <a:solidFill>
                  <a:srgbClr val="FFFFFF"/>
                </a:solidFill>
                <a:latin typeface="+mn-lt"/>
                <a:ea typeface="+mn-ea"/>
                <a:cs typeface="+mn-ea"/>
                <a:sym typeface="+mn-lt"/>
              </a:rPr>
              <a:t>import</a:t>
            </a:r>
            <a:r>
              <a:rPr lang="en-US" altLang="zh-CN" sz="1400" b="0" i="0" u="none" strike="noStrike" kern="100" cap="none" spc="0" baseline="0">
                <a:solidFill>
                  <a:srgbClr val="CCCCCC"/>
                </a:solidFill>
                <a:latin typeface="+mn-lt"/>
                <a:ea typeface="+mn-ea"/>
                <a:cs typeface="+mn-ea"/>
                <a:sym typeface="+mn-lt"/>
              </a:rPr>
              <a:t> math</a:t>
            </a:r>
            <a:br>
              <a:rPr lang="zh-CN" altLang="en-US" sz="1400" b="0" i="0" u="none" strike="noStrike" kern="100" cap="none" spc="0" baseline="0">
                <a:solidFill>
                  <a:srgbClr val="CCCCCC"/>
                </a:solidFill>
                <a:latin typeface="+mn-lt"/>
                <a:ea typeface="+mn-ea"/>
                <a:cs typeface="+mn-ea"/>
                <a:sym typeface="+mn-lt"/>
              </a:rPr>
            </a:br>
            <a:r>
              <a:rPr lang="en-US" altLang="zh-CN" sz="1400" b="1" i="0" u="none" strike="noStrike" kern="100" cap="none" spc="0" baseline="0">
                <a:solidFill>
                  <a:srgbClr val="FFFFFF"/>
                </a:solidFill>
                <a:latin typeface="+mn-lt"/>
                <a:ea typeface="+mn-ea"/>
                <a:cs typeface="+mn-ea"/>
                <a:sym typeface="+mn-lt"/>
              </a:rPr>
              <a:t>from</a:t>
            </a:r>
            <a:r>
              <a:rPr lang="en-US" altLang="zh-CN" sz="1400" b="0" i="0" u="none" strike="noStrike" kern="100" cap="none" spc="0" baseline="0">
                <a:solidFill>
                  <a:srgbClr val="CCCCCC"/>
                </a:solidFill>
                <a:latin typeface="+mn-lt"/>
                <a:ea typeface="+mn-ea"/>
                <a:cs typeface="+mn-ea"/>
                <a:sym typeface="+mn-lt"/>
              </a:rPr>
              <a:t> microbit </a:t>
            </a:r>
            <a:r>
              <a:rPr lang="en-US" altLang="zh-CN" sz="1400" b="1" i="0" u="none" strike="noStrike" kern="100" cap="none" spc="0" baseline="0">
                <a:solidFill>
                  <a:srgbClr val="FFFFFF"/>
                </a:solidFill>
                <a:latin typeface="+mn-lt"/>
                <a:ea typeface="+mn-ea"/>
                <a:cs typeface="+mn-ea"/>
                <a:sym typeface="+mn-lt"/>
              </a:rPr>
              <a:t>import</a:t>
            </a:r>
            <a:r>
              <a:rPr lang="en-US" altLang="zh-CN" sz="1400" b="0" i="0" u="none" strike="noStrike" kern="100" cap="none" spc="0" baseline="0">
                <a:solidFill>
                  <a:srgbClr val="CCCCCC"/>
                </a:solidFill>
                <a:latin typeface="+mn-lt"/>
                <a:ea typeface="+mn-ea"/>
                <a:cs typeface="+mn-ea"/>
                <a:sym typeface="+mn-lt"/>
              </a:rPr>
              <a:t> </a:t>
            </a:r>
            <a:r>
              <a:rPr lang="en-US" altLang="zh-CN" sz="1400" b="1" i="0" u="none" strike="noStrike" kern="100" cap="none" spc="0" baseline="0">
                <a:solidFill>
                  <a:srgbClr val="FFFFFF"/>
                </a:solidFill>
                <a:latin typeface="+mn-lt"/>
                <a:ea typeface="+mn-ea"/>
                <a:cs typeface="+mn-ea"/>
                <a:sym typeface="+mn-lt"/>
              </a:rPr>
              <a:t>*</a:t>
            </a:r>
            <a:br>
              <a:rPr lang="zh-CN" altLang="en-US" sz="1400" b="1" i="0" u="none" strike="noStrike" kern="100" cap="none" spc="0" baseline="0">
                <a:solidFill>
                  <a:srgbClr val="FFFFFF"/>
                </a:solidFill>
                <a:latin typeface="+mn-lt"/>
                <a:ea typeface="+mn-ea"/>
                <a:cs typeface="+mn-ea"/>
                <a:sym typeface="+mn-lt"/>
              </a:rPr>
            </a:b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np = neopixel.NeoPixel(pin1, 30)</a:t>
            </a:r>
            <a:br>
              <a:rPr lang="zh-CN" altLang="en-US" sz="1400" b="0" i="0" u="none" strike="noStrike" kern="100" cap="none" spc="0" baseline="0">
                <a:solidFill>
                  <a:srgbClr val="CCCCCC"/>
                </a:solidFill>
                <a:latin typeface="+mn-lt"/>
                <a:ea typeface="+mn-ea"/>
                <a:cs typeface="+mn-ea"/>
                <a:sym typeface="+mn-lt"/>
              </a:rPr>
            </a:br>
            <a:r>
              <a:rPr lang="en-US" altLang="zh-CN" sz="1400" b="1" i="0" u="none" strike="noStrike" kern="100" cap="none" spc="0" baseline="0">
                <a:solidFill>
                  <a:srgbClr val="FFFFFF"/>
                </a:solidFill>
                <a:latin typeface="+mn-lt"/>
                <a:ea typeface="+mn-ea"/>
                <a:cs typeface="+mn-ea"/>
                <a:sym typeface="+mn-lt"/>
              </a:rPr>
              <a:t>while</a:t>
            </a:r>
            <a:r>
              <a:rPr lang="en-US" altLang="zh-CN" sz="1400" b="0" i="0" u="none" strike="noStrike" kern="100" cap="none" spc="0" baseline="0">
                <a:solidFill>
                  <a:srgbClr val="CCCCCC"/>
                </a:solidFill>
                <a:latin typeface="+mn-lt"/>
                <a:ea typeface="+mn-ea"/>
                <a:cs typeface="+mn-ea"/>
                <a:sym typeface="+mn-lt"/>
              </a:rPr>
              <a:t> True:</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p = random.randint(0, 29)</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r = random.random()</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g = random.random()</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b = random.random()</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n = 0</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d = 1</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a:t>
            </a:r>
            <a:r>
              <a:rPr lang="en-US" altLang="zh-CN" sz="1400" b="1" i="0" u="none" strike="noStrike" kern="100" cap="none" spc="0" baseline="0">
                <a:solidFill>
                  <a:srgbClr val="FFFFFF"/>
                </a:solidFill>
                <a:latin typeface="+mn-lt"/>
                <a:ea typeface="+mn-ea"/>
                <a:cs typeface="+mn-ea"/>
                <a:sym typeface="+mn-lt"/>
              </a:rPr>
              <a:t>for</a:t>
            </a:r>
            <a:r>
              <a:rPr lang="en-US" altLang="zh-CN" sz="1400" b="0" i="0" u="none" strike="noStrike" kern="100" cap="none" spc="0" baseline="0">
                <a:solidFill>
                  <a:srgbClr val="CCCCCC"/>
                </a:solidFill>
                <a:latin typeface="+mn-lt"/>
                <a:ea typeface="+mn-ea"/>
                <a:cs typeface="+mn-ea"/>
                <a:sym typeface="+mn-lt"/>
              </a:rPr>
              <a:t> i </a:t>
            </a:r>
            <a:r>
              <a:rPr lang="en-US" altLang="zh-CN" sz="1400" b="1" i="0" u="none" strike="noStrike" kern="100" cap="none" spc="0" baseline="0">
                <a:solidFill>
                  <a:srgbClr val="FFFFFF"/>
                </a:solidFill>
                <a:latin typeface="+mn-lt"/>
                <a:ea typeface="+mn-ea"/>
                <a:cs typeface="+mn-ea"/>
                <a:sym typeface="+mn-lt"/>
              </a:rPr>
              <a:t>in</a:t>
            </a:r>
            <a:r>
              <a:rPr lang="en-US" altLang="zh-CN" sz="1400" b="0" i="0" u="none" strike="noStrike" kern="100" cap="none" spc="0" baseline="0">
                <a:solidFill>
                  <a:srgbClr val="CCCCCC"/>
                </a:solidFill>
                <a:latin typeface="+mn-lt"/>
                <a:ea typeface="+mn-ea"/>
                <a:cs typeface="+mn-ea"/>
                <a:sym typeface="+mn-lt"/>
              </a:rPr>
              <a:t> range(51):</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np[p] = ((round(r </a:t>
            </a:r>
            <a:r>
              <a:rPr lang="en-US" altLang="zh-CN" sz="1400" b="1" i="0" u="none" strike="noStrike" kern="100" cap="none" spc="0" baseline="0">
                <a:solidFill>
                  <a:srgbClr val="FFFFFF"/>
                </a:solidFill>
                <a:latin typeface="+mn-lt"/>
                <a:ea typeface="+mn-ea"/>
                <a:cs typeface="+mn-ea"/>
                <a:sym typeface="+mn-lt"/>
              </a:rPr>
              <a:t>*</a:t>
            </a:r>
            <a:r>
              <a:rPr lang="en-US" altLang="zh-CN" sz="1400" b="0" i="0" u="none" strike="noStrike" kern="100" cap="none" spc="0" baseline="0">
                <a:solidFill>
                  <a:srgbClr val="CCCCCC"/>
                </a:solidFill>
                <a:latin typeface="+mn-lt"/>
                <a:ea typeface="+mn-ea"/>
                <a:cs typeface="+mn-ea"/>
                <a:sym typeface="+mn-lt"/>
              </a:rPr>
              <a:t> n)), (round(g </a:t>
            </a:r>
            <a:r>
              <a:rPr lang="en-US" altLang="zh-CN" sz="1400" b="1" i="0" u="none" strike="noStrike" kern="100" cap="none" spc="0" baseline="0">
                <a:solidFill>
                  <a:srgbClr val="FFFFFF"/>
                </a:solidFill>
                <a:latin typeface="+mn-lt"/>
                <a:ea typeface="+mn-ea"/>
                <a:cs typeface="+mn-ea"/>
                <a:sym typeface="+mn-lt"/>
              </a:rPr>
              <a:t>*</a:t>
            </a:r>
            <a:r>
              <a:rPr lang="en-US" altLang="zh-CN" sz="1400" b="0" i="0" u="none" strike="noStrike" kern="100" cap="none" spc="0" baseline="0">
                <a:solidFill>
                  <a:srgbClr val="CCCCCC"/>
                </a:solidFill>
                <a:latin typeface="+mn-lt"/>
                <a:ea typeface="+mn-ea"/>
                <a:cs typeface="+mn-ea"/>
                <a:sym typeface="+mn-lt"/>
              </a:rPr>
              <a:t> n)), (round(b </a:t>
            </a:r>
            <a:r>
              <a:rPr lang="en-US" altLang="zh-CN" sz="1400" b="1" i="0" u="none" strike="noStrike" kern="100" cap="none" spc="0" baseline="0">
                <a:solidFill>
                  <a:srgbClr val="FFFFFF"/>
                </a:solidFill>
                <a:latin typeface="+mn-lt"/>
                <a:ea typeface="+mn-ea"/>
                <a:cs typeface="+mn-ea"/>
                <a:sym typeface="+mn-lt"/>
              </a:rPr>
              <a:t>*</a:t>
            </a:r>
            <a:r>
              <a:rPr lang="en-US" altLang="zh-CN" sz="1400" b="0" i="0" u="none" strike="noStrike" kern="100" cap="none" spc="0" baseline="0">
                <a:solidFill>
                  <a:srgbClr val="CCCCCC"/>
                </a:solidFill>
                <a:latin typeface="+mn-lt"/>
                <a:ea typeface="+mn-ea"/>
                <a:cs typeface="+mn-ea"/>
                <a:sym typeface="+mn-lt"/>
              </a:rPr>
              <a:t> n)))</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np.show()</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sleep(10)</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np.clear()</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n = n </a:t>
            </a:r>
            <a:r>
              <a:rPr lang="en-US" altLang="zh-CN" sz="1400" b="1" i="0" u="none" strike="noStrike" kern="100" cap="none" spc="0" baseline="0">
                <a:solidFill>
                  <a:srgbClr val="FFFFFF"/>
                </a:solidFill>
                <a:latin typeface="+mn-lt"/>
                <a:ea typeface="+mn-ea"/>
                <a:cs typeface="+mn-ea"/>
                <a:sym typeface="+mn-lt"/>
              </a:rPr>
              <a:t>+</a:t>
            </a:r>
            <a:r>
              <a:rPr lang="en-US" altLang="zh-CN" sz="1400" b="0" i="0" u="none" strike="noStrike" kern="100" cap="none" spc="0" baseline="0">
                <a:solidFill>
                  <a:srgbClr val="CCCCCC"/>
                </a:solidFill>
                <a:latin typeface="+mn-lt"/>
                <a:ea typeface="+mn-ea"/>
                <a:cs typeface="+mn-ea"/>
                <a:sym typeface="+mn-lt"/>
              </a:rPr>
              <a:t> d</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a:t>
            </a:r>
            <a:r>
              <a:rPr lang="en-US" altLang="zh-CN" sz="1400" b="1" i="0" u="none" strike="noStrike" kern="100" cap="none" spc="0" baseline="0">
                <a:solidFill>
                  <a:srgbClr val="FFFFFF"/>
                </a:solidFill>
                <a:latin typeface="+mn-lt"/>
                <a:ea typeface="+mn-ea"/>
                <a:cs typeface="+mn-ea"/>
                <a:sym typeface="+mn-lt"/>
              </a:rPr>
              <a:t>if</a:t>
            </a:r>
            <a:r>
              <a:rPr lang="en-US" altLang="zh-CN" sz="1400" b="0" i="0" u="none" strike="noStrike" kern="100" cap="none" spc="0" baseline="0">
                <a:solidFill>
                  <a:srgbClr val="CCCCCC"/>
                </a:solidFill>
                <a:latin typeface="+mn-lt"/>
                <a:ea typeface="+mn-ea"/>
                <a:cs typeface="+mn-ea"/>
                <a:sym typeface="+mn-lt"/>
              </a:rPr>
              <a:t> n </a:t>
            </a:r>
            <a:r>
              <a:rPr lang="en-US" altLang="zh-CN" sz="1400" b="1" i="0" u="none" strike="noStrike" kern="100" cap="none" spc="0" baseline="0">
                <a:solidFill>
                  <a:srgbClr val="FFFFFF"/>
                </a:solidFill>
                <a:latin typeface="+mn-lt"/>
                <a:ea typeface="+mn-ea"/>
                <a:cs typeface="+mn-ea"/>
                <a:sym typeface="+mn-lt"/>
              </a:rPr>
              <a:t>&gt;</a:t>
            </a:r>
            <a:r>
              <a:rPr lang="en-US" altLang="zh-CN" sz="1400" b="0" i="0" u="none" strike="noStrike" kern="100" cap="none" spc="0" baseline="0">
                <a:solidFill>
                  <a:srgbClr val="CCCCCC"/>
                </a:solidFill>
                <a:latin typeface="+mn-lt"/>
                <a:ea typeface="+mn-ea"/>
                <a:cs typeface="+mn-ea"/>
                <a:sym typeface="+mn-lt"/>
              </a:rPr>
              <a:t>= 25:</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d = </a:t>
            </a:r>
            <a:r>
              <a:rPr lang="en-US" altLang="zh-CN" sz="1400" b="1" i="0" u="none" strike="noStrike" kern="100" cap="none" spc="0" baseline="0">
                <a:solidFill>
                  <a:srgbClr val="FFFFFF"/>
                </a:solidFill>
                <a:latin typeface="+mn-lt"/>
                <a:ea typeface="+mn-ea"/>
                <a:cs typeface="+mn-ea"/>
                <a:sym typeface="+mn-lt"/>
              </a:rPr>
              <a:t>-</a:t>
            </a:r>
            <a:r>
              <a:rPr lang="en-US" altLang="zh-CN" sz="1400" b="0" i="0" u="none" strike="noStrike" kern="100" cap="none" spc="0" baseline="0">
                <a:solidFill>
                  <a:srgbClr val="CCCCCC"/>
                </a:solidFill>
                <a:latin typeface="+mn-lt"/>
                <a:ea typeface="+mn-ea"/>
                <a:cs typeface="+mn-ea"/>
                <a:sym typeface="+mn-lt"/>
              </a:rPr>
              <a:t>1</a:t>
            </a:r>
          </a:p>
          <a:p>
            <a:pPr marL="0" indent="0" algn="just" eaLnBrk="1" fontAlgn="auto" latinLnBrk="0" hangingPunct="1">
              <a:lnSpc>
                <a:spcPct val="100000"/>
              </a:lnSpc>
              <a:spcBef>
                <a:spcPts val="0"/>
              </a:spcBef>
              <a:spcAft>
                <a:spcPts val="0"/>
              </a:spcAft>
              <a:buNone/>
            </a:pPr>
            <a:endParaRPr lang="zh-CN" altLang="en-US" sz="1050" b="0" i="0" u="none" strike="noStrike" kern="100" cap="none" spc="0" baseline="0">
              <a:solidFill>
                <a:schemeClr val="tx1"/>
              </a:solidFill>
              <a:latin typeface="+mn-lt"/>
              <a:ea typeface="+mn-ea"/>
              <a:cs typeface="+mn-ea"/>
              <a:sym typeface="+mn-lt"/>
            </a:endParaRPr>
          </a:p>
        </p:txBody>
      </p:sp>
    </p:spTree>
    <p:extLst>
      <p:ext uri="{BB962C8B-B14F-4D97-AF65-F5344CB8AC3E}">
        <p14:creationId xmlns:p14="http://schemas.microsoft.com/office/powerpoint/2010/main" val="1115045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 name="文本框"/>
          <p:cNvSpPr>
            <a:spLocks noGrp="1"/>
          </p:cNvSpPr>
          <p:nvPr>
            <p:ph type="title"/>
          </p:nvPr>
        </p:nvSpPr>
        <p:spPr>
          <a:xfrm>
            <a:off x="455612" y="271462"/>
            <a:ext cx="8218488" cy="1143000"/>
          </a:xfrm>
          <a:prstGeom prst="rect">
            <a:avLst/>
          </a:prstGeom>
          <a:noFill/>
          <a:ln w="9525" cap="flat" cmpd="sng">
            <a:noFill/>
            <a:prstDash val="solid"/>
            <a:miter/>
          </a:ln>
        </p:spPr>
        <p:txBody>
          <a:bodyPr vert="horz" wrap="square" lIns="76200" tIns="38100" rIns="76200" bIns="3810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0" cap="none" spc="0" baseline="0">
                <a:solidFill>
                  <a:schemeClr val="tx2"/>
                </a:solidFill>
                <a:latin typeface="+mn-lt"/>
                <a:ea typeface="+mn-ea"/>
                <a:cs typeface="+mn-ea"/>
                <a:sym typeface="+mn-lt"/>
              </a:rPr>
              <a:t>Neopixels Program4</a:t>
            </a:r>
            <a:r>
              <a:rPr lang="zh-CN" altLang="en-US" sz="4400" b="0" i="0" u="none" strike="noStrike" kern="0" cap="none" spc="0" baseline="0">
                <a:solidFill>
                  <a:schemeClr val="tx2"/>
                </a:solidFill>
                <a:latin typeface="+mn-lt"/>
                <a:ea typeface="+mn-ea"/>
                <a:cs typeface="+mn-ea"/>
                <a:sym typeface="+mn-lt"/>
              </a:rPr>
              <a:t>：</a:t>
            </a:r>
            <a:r>
              <a:rPr lang="en-US" altLang="zh-CN" sz="4400" b="0" i="0" u="none" strike="noStrike" kern="0" cap="none" spc="0" baseline="0">
                <a:solidFill>
                  <a:srgbClr val="E36C09"/>
                </a:solidFill>
                <a:latin typeface="+mn-lt"/>
                <a:ea typeface="+mn-ea"/>
                <a:cs typeface="+mn-ea"/>
                <a:sym typeface="+mn-lt"/>
              </a:rPr>
              <a:t>Flow LED</a:t>
            </a:r>
            <a:endParaRPr lang="zh-CN" altLang="en-US" sz="4400" b="0" i="0" u="none" strike="noStrike" kern="0" cap="none" spc="0" baseline="0">
              <a:solidFill>
                <a:schemeClr val="tx2"/>
              </a:solidFill>
              <a:latin typeface="+mn-lt"/>
              <a:ea typeface="+mn-ea"/>
              <a:cs typeface="+mn-ea"/>
              <a:sym typeface="+mn-lt"/>
            </a:endParaRPr>
          </a:p>
        </p:txBody>
      </p:sp>
      <p:sp>
        <p:nvSpPr>
          <p:cNvPr id="129" name="文本框"/>
          <p:cNvSpPr>
            <a:spLocks noGrp="1"/>
          </p:cNvSpPr>
          <p:nvPr>
            <p:ph type="body" idx="1"/>
          </p:nvPr>
        </p:nvSpPr>
        <p:spPr>
          <a:xfrm>
            <a:off x="455612" y="1597024"/>
            <a:ext cx="8218488" cy="4518020"/>
          </a:xfrm>
          <a:prstGeom prst="rect">
            <a:avLst/>
          </a:prstGeom>
          <a:noFill/>
          <a:ln w="9525" cap="flat" cmpd="sng">
            <a:noFill/>
            <a:prstDash val="solid"/>
            <a:miter/>
          </a:ln>
        </p:spPr>
        <p:txBody>
          <a:bodyPr vert="horz" wrap="square" lIns="76200" tIns="38100" rIns="76200" bIns="38100" anchor="t" anchorCtr="0">
            <a:prstTxWarp prst="textNoShape">
              <a:avLst/>
            </a:prstTxWarp>
          </a:bodyPr>
          <a:lstStyle/>
          <a:p>
            <a:pPr marL="466725" indent="-466725" algn="l">
              <a:lnSpc>
                <a:spcPct val="100000"/>
              </a:lnSpc>
              <a:spcBef>
                <a:spcPct val="20000"/>
              </a:spcBef>
              <a:spcAft>
                <a:spcPts val="0"/>
              </a:spcAft>
              <a:buClr>
                <a:schemeClr val="accent2"/>
              </a:buClr>
              <a:buSzPct val="100000"/>
              <a:buFont typeface="Wingdings" charset="2"/>
              <a:buChar char=""/>
            </a:pPr>
            <a:r>
              <a:rPr lang="en-US" altLang="zh-CN" b="1">
                <a:solidFill>
                  <a:schemeClr val="accent5"/>
                </a:solidFill>
                <a:latin typeface="+mn-lt"/>
                <a:ea typeface="+mn-ea"/>
                <a:cs typeface="+mn-ea"/>
                <a:sym typeface="+mn-lt"/>
              </a:rPr>
              <a:t>Pattern</a:t>
            </a:r>
            <a:r>
              <a:rPr lang="en-US" altLang="zh-CN">
                <a:latin typeface="+mn-lt"/>
                <a:ea typeface="+mn-ea"/>
                <a:cs typeface="+mn-ea"/>
                <a:sym typeface="+mn-lt"/>
              </a:rPr>
              <a:t>: Light up LEDs on the strip one by one, to make it look like the lights are flowing</a:t>
            </a:r>
            <a:endParaRPr lang="en-US" altLang="zh-CN" sz="3200" b="0" i="0" u="none" strike="noStrike" kern="0" cap="none" spc="0" baseline="0">
              <a:solidFill>
                <a:schemeClr val="tx1"/>
              </a:solidFill>
              <a:latin typeface="+mn-lt"/>
              <a:ea typeface="+mn-ea"/>
              <a:cs typeface="+mn-ea"/>
              <a:sym typeface="+mn-lt"/>
            </a:endParaRPr>
          </a:p>
          <a:p>
            <a:pPr marL="466725" indent="-466725" algn="l">
              <a:lnSpc>
                <a:spcPct val="100000"/>
              </a:lnSpc>
              <a:spcBef>
                <a:spcPct val="20000"/>
              </a:spcBef>
              <a:spcAft>
                <a:spcPts val="0"/>
              </a:spcAft>
              <a:buClr>
                <a:schemeClr val="accent2"/>
              </a:buClr>
              <a:buSzPct val="100000"/>
              <a:buFont typeface="Wingdings" charset="2"/>
              <a:buChar char=""/>
            </a:pPr>
            <a:r>
              <a:rPr lang="en-US" altLang="zh-CN" b="1">
                <a:solidFill>
                  <a:srgbClr val="00B050"/>
                </a:solidFill>
                <a:latin typeface="+mn-lt"/>
                <a:ea typeface="+mn-ea"/>
                <a:cs typeface="+mn-ea"/>
                <a:sym typeface="+mn-lt"/>
              </a:rPr>
              <a:t>How to make it work</a:t>
            </a:r>
            <a:r>
              <a:rPr lang="zh-CN" altLang="en-US" sz="3200" b="0" i="0" u="none" strike="noStrike" kern="0" cap="none" spc="0" baseline="0">
                <a:solidFill>
                  <a:schemeClr val="tx1"/>
                </a:solidFill>
                <a:latin typeface="+mn-lt"/>
                <a:ea typeface="+mn-ea"/>
                <a:cs typeface="+mn-ea"/>
                <a:sym typeface="+mn-lt"/>
              </a:rPr>
              <a:t>：</a:t>
            </a:r>
            <a:endParaRPr lang="en-US" altLang="zh-CN" sz="3200" b="0" i="0" u="none" strike="noStrike" kern="0" cap="none" spc="0" baseline="0">
              <a:solidFill>
                <a:schemeClr val="tx1"/>
              </a:solidFill>
              <a:latin typeface="+mn-lt"/>
              <a:ea typeface="+mn-ea"/>
              <a:cs typeface="+mn-ea"/>
              <a:sym typeface="+mn-lt"/>
            </a:endParaRPr>
          </a:p>
          <a:p>
            <a:pPr marL="879475" lvl="1" indent="-412750" algn="l">
              <a:lnSpc>
                <a:spcPct val="100000"/>
              </a:lnSpc>
              <a:spcBef>
                <a:spcPct val="20000"/>
              </a:spcBef>
              <a:spcAft>
                <a:spcPts val="0"/>
              </a:spcAft>
              <a:buClr>
                <a:schemeClr val="hlink"/>
              </a:buClr>
              <a:buSzPct val="100000"/>
              <a:buFont typeface="Wingdings" charset="2"/>
              <a:buChar char=""/>
            </a:pPr>
            <a:r>
              <a:rPr lang="en-US" altLang="zh-CN" sz="2600">
                <a:latin typeface="+mn-lt"/>
                <a:ea typeface="+mn-ea"/>
                <a:cs typeface="+mn-ea"/>
                <a:sym typeface="+mn-lt"/>
              </a:rPr>
              <a:t>Set a variable r, representing the position of LED</a:t>
            </a:r>
            <a:endParaRPr lang="en-US" altLang="zh-CN" sz="2600" b="0" i="0" u="none" strike="noStrike" kern="0" cap="none" spc="0" baseline="0">
              <a:solidFill>
                <a:schemeClr val="tx1"/>
              </a:solidFill>
              <a:latin typeface="+mn-lt"/>
              <a:ea typeface="+mn-ea"/>
              <a:cs typeface="+mn-ea"/>
              <a:sym typeface="+mn-lt"/>
            </a:endParaRPr>
          </a:p>
          <a:p>
            <a:pPr marL="879475" lvl="1" indent="-412750" algn="l">
              <a:lnSpc>
                <a:spcPct val="100000"/>
              </a:lnSpc>
              <a:spcBef>
                <a:spcPct val="20000"/>
              </a:spcBef>
              <a:spcAft>
                <a:spcPts val="0"/>
              </a:spcAft>
              <a:buClr>
                <a:schemeClr val="hlink"/>
              </a:buClr>
              <a:buSzPct val="100000"/>
              <a:buFont typeface="Wingdings" charset="2"/>
              <a:buChar char=""/>
            </a:pPr>
            <a:r>
              <a:rPr lang="en-US" altLang="zh-CN" sz="2600">
                <a:latin typeface="+mn-lt"/>
                <a:ea typeface="+mn-ea"/>
                <a:cs typeface="+mn-ea"/>
                <a:sym typeface="+mn-lt"/>
              </a:rPr>
              <a:t>Set the color of LED, light up the strip, turn them off after a delay</a:t>
            </a:r>
            <a:endParaRPr lang="en-US" altLang="zh-CN" sz="2600" b="0" i="0" u="none" strike="noStrike" kern="0" cap="none" spc="0" baseline="0">
              <a:solidFill>
                <a:schemeClr val="tx1"/>
              </a:solidFill>
              <a:latin typeface="+mn-lt"/>
              <a:ea typeface="+mn-ea"/>
              <a:cs typeface="+mn-ea"/>
              <a:sym typeface="+mn-lt"/>
            </a:endParaRPr>
          </a:p>
          <a:p>
            <a:pPr marL="879475" lvl="1" indent="-412750" algn="l">
              <a:lnSpc>
                <a:spcPct val="100000"/>
              </a:lnSpc>
              <a:spcBef>
                <a:spcPct val="20000"/>
              </a:spcBef>
              <a:spcAft>
                <a:spcPts val="0"/>
              </a:spcAft>
              <a:buClr>
                <a:schemeClr val="hlink"/>
              </a:buClr>
              <a:buSzPct val="100000"/>
              <a:buFont typeface="Wingdings" charset="2"/>
              <a:buChar char=""/>
            </a:pPr>
            <a:r>
              <a:rPr lang="en-US" altLang="zh-CN" sz="2600" b="0" i="0" u="none" strike="noStrike" kern="0" cap="none" spc="0" baseline="0">
                <a:solidFill>
                  <a:schemeClr val="tx1"/>
                </a:solidFill>
                <a:latin typeface="+mn-lt"/>
                <a:ea typeface="+mn-ea"/>
                <a:cs typeface="+mn-ea"/>
                <a:sym typeface="+mn-lt"/>
              </a:rPr>
              <a:t>Increase 4, when reaching its maximum number 30, it becomes 0</a:t>
            </a:r>
          </a:p>
          <a:p>
            <a:pPr marL="879475" lvl="1" indent="-412750" algn="l">
              <a:lnSpc>
                <a:spcPct val="100000"/>
              </a:lnSpc>
              <a:spcBef>
                <a:spcPct val="20000"/>
              </a:spcBef>
              <a:spcAft>
                <a:spcPts val="0"/>
              </a:spcAft>
              <a:buClr>
                <a:schemeClr val="hlink"/>
              </a:buClr>
              <a:buSzPct val="100000"/>
              <a:buFont typeface="Wingdings" charset="2"/>
              <a:buChar char=""/>
            </a:pPr>
            <a:r>
              <a:rPr lang="en-US" altLang="zh-CN" sz="2600">
                <a:latin typeface="+mn-lt"/>
                <a:ea typeface="+mn-ea"/>
                <a:cs typeface="+mn-ea"/>
                <a:sym typeface="+mn-lt"/>
              </a:rPr>
              <a:t>Only one LED light up at a time, and one by one</a:t>
            </a:r>
            <a:endParaRPr lang="en-US" altLang="zh-CN" sz="2600" b="0" i="0" u="none" strike="noStrike" kern="0" cap="none" spc="0" baseline="0">
              <a:solidFill>
                <a:schemeClr val="tx1"/>
              </a:solidFill>
              <a:latin typeface="+mn-lt"/>
              <a:ea typeface="+mn-ea"/>
              <a:cs typeface="+mn-ea"/>
              <a:sym typeface="+mn-lt"/>
            </a:endParaRPr>
          </a:p>
          <a:p>
            <a:pPr marL="879475" lvl="1" indent="-412750" algn="l">
              <a:lnSpc>
                <a:spcPct val="100000"/>
              </a:lnSpc>
              <a:spcBef>
                <a:spcPct val="20000"/>
              </a:spcBef>
              <a:spcAft>
                <a:spcPts val="0"/>
              </a:spcAft>
              <a:buClr>
                <a:schemeClr val="hlink"/>
              </a:buClr>
              <a:buSzPct val="100000"/>
              <a:buFont typeface="Wingdings" charset="2"/>
              <a:buChar char=""/>
            </a:pPr>
            <a:endParaRPr lang="zh-CN" altLang="en-US" sz="2800" b="0" i="0" u="none" strike="noStrike" kern="0" cap="none" spc="0" baseline="0">
              <a:solidFill>
                <a:schemeClr val="tx1"/>
              </a:solidFill>
              <a:latin typeface="+mn-lt"/>
              <a:ea typeface="+mn-ea"/>
              <a:cs typeface="+mn-ea"/>
              <a:sym typeface="+mn-lt"/>
            </a:endParaRPr>
          </a:p>
        </p:txBody>
      </p:sp>
    </p:spTree>
    <p:extLst>
      <p:ext uri="{BB962C8B-B14F-4D97-AF65-F5344CB8AC3E}">
        <p14:creationId xmlns:p14="http://schemas.microsoft.com/office/powerpoint/2010/main" val="259917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 name="文本框"/>
          <p:cNvSpPr>
            <a:spLocks noGrp="1"/>
          </p:cNvSpPr>
          <p:nvPr>
            <p:ph type="title"/>
          </p:nvPr>
        </p:nvSpPr>
        <p:spPr>
          <a:xfrm>
            <a:off x="455612" y="271462"/>
            <a:ext cx="8218488" cy="1143000"/>
          </a:xfrm>
          <a:prstGeom prst="rect">
            <a:avLst/>
          </a:prstGeom>
          <a:noFill/>
          <a:ln w="9525" cap="flat" cmpd="sng">
            <a:noFill/>
            <a:prstDash val="solid"/>
            <a:miter/>
          </a:ln>
        </p:spPr>
        <p:txBody>
          <a:bodyPr vert="horz" wrap="square" lIns="76200" tIns="38100" rIns="76200" bIns="3810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0" cap="none" spc="0" baseline="0">
                <a:solidFill>
                  <a:schemeClr val="tx2"/>
                </a:solidFill>
                <a:latin typeface="+mn-lt"/>
                <a:ea typeface="+mn-ea"/>
                <a:cs typeface="+mn-ea"/>
                <a:sym typeface="+mn-lt"/>
              </a:rPr>
              <a:t>Flow LED</a:t>
            </a:r>
            <a:endParaRPr lang="zh-CN" altLang="en-US" sz="4400" b="0" i="0" u="none" strike="noStrike" kern="0" cap="none" spc="0" baseline="0">
              <a:solidFill>
                <a:schemeClr val="tx2"/>
              </a:solidFill>
              <a:latin typeface="+mn-lt"/>
              <a:ea typeface="+mn-ea"/>
              <a:cs typeface="+mn-ea"/>
              <a:sym typeface="+mn-lt"/>
            </a:endParaRPr>
          </a:p>
        </p:txBody>
      </p:sp>
      <p:pic>
        <p:nvPicPr>
          <p:cNvPr id="2" name="图片 1">
            <a:extLst>
              <a:ext uri="{FF2B5EF4-FFF2-40B4-BE49-F238E27FC236}">
                <a16:creationId xmlns:a16="http://schemas.microsoft.com/office/drawing/2014/main" id="{E514379F-A30C-4E3E-A036-CD379105ACAD}"/>
              </a:ext>
            </a:extLst>
          </p:cNvPr>
          <p:cNvPicPr>
            <a:picLocks noChangeAspect="1"/>
          </p:cNvPicPr>
          <p:nvPr/>
        </p:nvPicPr>
        <p:blipFill>
          <a:blip r:embed="rId2"/>
          <a:stretch>
            <a:fillRect/>
          </a:stretch>
        </p:blipFill>
        <p:spPr>
          <a:xfrm>
            <a:off x="2733003" y="1414462"/>
            <a:ext cx="3745118" cy="4913510"/>
          </a:xfrm>
          <a:prstGeom prst="rect">
            <a:avLst/>
          </a:prstGeom>
        </p:spPr>
      </p:pic>
    </p:spTree>
    <p:extLst>
      <p:ext uri="{BB962C8B-B14F-4D97-AF65-F5344CB8AC3E}">
        <p14:creationId xmlns:p14="http://schemas.microsoft.com/office/powerpoint/2010/main" val="914643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 name="文本框"/>
          <p:cNvSpPr>
            <a:spLocks noGrp="1"/>
          </p:cNvSpPr>
          <p:nvPr>
            <p:ph type="title"/>
          </p:nvPr>
        </p:nvSpPr>
        <p:spPr>
          <a:xfrm>
            <a:off x="455612" y="271462"/>
            <a:ext cx="8218488" cy="1143000"/>
          </a:xfrm>
          <a:prstGeom prst="rect">
            <a:avLst/>
          </a:prstGeom>
          <a:noFill/>
          <a:ln w="9525" cap="flat" cmpd="sng">
            <a:noFill/>
            <a:prstDash val="solid"/>
            <a:miter/>
          </a:ln>
        </p:spPr>
        <p:txBody>
          <a:bodyPr vert="horz" wrap="square" lIns="76200" tIns="38100" rIns="76200" bIns="3810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0" cap="none" spc="0" baseline="0">
                <a:solidFill>
                  <a:schemeClr val="tx2"/>
                </a:solidFill>
                <a:latin typeface="+mn-lt"/>
                <a:ea typeface="+mn-ea"/>
                <a:cs typeface="+mn-ea"/>
                <a:sym typeface="+mn-lt"/>
              </a:rPr>
              <a:t>Code of Flow LED</a:t>
            </a:r>
            <a:endParaRPr lang="zh-CN" altLang="en-US" sz="4400" b="0" i="0" u="none" strike="noStrike" kern="0" cap="none" spc="0" baseline="0">
              <a:solidFill>
                <a:schemeClr val="tx2"/>
              </a:solidFill>
              <a:latin typeface="+mn-lt"/>
              <a:ea typeface="+mn-ea"/>
              <a:cs typeface="+mn-ea"/>
              <a:sym typeface="+mn-lt"/>
            </a:endParaRPr>
          </a:p>
        </p:txBody>
      </p:sp>
      <p:sp>
        <p:nvSpPr>
          <p:cNvPr id="133" name="矩形"/>
          <p:cNvSpPr>
            <a:spLocks/>
          </p:cNvSpPr>
          <p:nvPr/>
        </p:nvSpPr>
        <p:spPr>
          <a:xfrm>
            <a:off x="1085850" y="1762125"/>
            <a:ext cx="6686550" cy="3447098"/>
          </a:xfrm>
          <a:prstGeom prst="rect">
            <a:avLst/>
          </a:prstGeom>
          <a:solidFill>
            <a:srgbClr val="3C3C3C"/>
          </a:solidFill>
          <a:ln w="9525" cap="flat" cmpd="sng">
            <a:noFill/>
            <a:prstDash val="solid"/>
            <a:miter/>
          </a:ln>
        </p:spPr>
        <p:txBody>
          <a:bodyPr vert="horz" wrap="square" lIns="91440" tIns="45720" rIns="91440" bIns="45720" anchor="t" anchorCtr="0">
            <a:prstTxWarp prst="textNoShape">
              <a:avLst/>
            </a:prstTxWarp>
            <a:spAutoFit/>
          </a:bodyPr>
          <a:lstStyle/>
          <a:p>
            <a:pPr marL="47625" indent="0" algn="l" eaLnBrk="1" fontAlgn="base" latinLnBrk="0" hangingPunct="1">
              <a:lnSpc>
                <a:spcPct val="100000"/>
              </a:lnSpc>
              <a:spcBef>
                <a:spcPts val="0"/>
              </a:spcBef>
              <a:spcAft>
                <a:spcPts val="0"/>
              </a:spcAft>
              <a:buNone/>
            </a:pPr>
            <a:r>
              <a:rPr lang="en-US" altLang="zh-CN" sz="1600" b="1" i="0" u="none" strike="noStrike" kern="0" cap="none" spc="0" baseline="0">
                <a:solidFill>
                  <a:srgbClr val="FFFFFF"/>
                </a:solidFill>
                <a:latin typeface="+mn-lt"/>
                <a:ea typeface="+mn-ea"/>
                <a:cs typeface="+mn-ea"/>
                <a:sym typeface="+mn-lt"/>
              </a:rPr>
              <a:t>import</a:t>
            </a:r>
            <a:r>
              <a:rPr lang="en-US" altLang="zh-CN" sz="1600" b="0" i="0" u="none" strike="noStrike" kern="0" cap="none" spc="0" baseline="0">
                <a:solidFill>
                  <a:srgbClr val="CCCCCC"/>
                </a:solidFill>
                <a:latin typeface="+mn-lt"/>
                <a:ea typeface="+mn-ea"/>
                <a:cs typeface="+mn-ea"/>
                <a:sym typeface="+mn-lt"/>
              </a:rPr>
              <a:t> neopixel</a:t>
            </a:r>
            <a:br>
              <a:rPr lang="zh-CN" altLang="en-US" sz="1600" b="0" i="0" u="none" strike="noStrike" kern="0" cap="none" spc="0" baseline="0">
                <a:solidFill>
                  <a:srgbClr val="CCCCCC"/>
                </a:solidFill>
                <a:latin typeface="+mn-lt"/>
                <a:ea typeface="+mn-ea"/>
                <a:cs typeface="+mn-ea"/>
                <a:sym typeface="+mn-lt"/>
              </a:rPr>
            </a:br>
            <a:r>
              <a:rPr lang="en-US" altLang="zh-CN" sz="1600" b="1" i="0" u="none" strike="noStrike" kern="0" cap="none" spc="0" baseline="0">
                <a:solidFill>
                  <a:srgbClr val="FFFFFF"/>
                </a:solidFill>
                <a:latin typeface="+mn-lt"/>
                <a:ea typeface="+mn-ea"/>
                <a:cs typeface="+mn-ea"/>
                <a:sym typeface="+mn-lt"/>
              </a:rPr>
              <a:t>from</a:t>
            </a:r>
            <a:r>
              <a:rPr lang="en-US" altLang="zh-CN" sz="1600" b="0" i="0" u="none" strike="noStrike" kern="0" cap="none" spc="0" baseline="0">
                <a:solidFill>
                  <a:srgbClr val="CCCCCC"/>
                </a:solidFill>
                <a:latin typeface="+mn-lt"/>
                <a:ea typeface="+mn-ea"/>
                <a:cs typeface="+mn-ea"/>
                <a:sym typeface="+mn-lt"/>
              </a:rPr>
              <a:t> microbit </a:t>
            </a:r>
            <a:r>
              <a:rPr lang="en-US" altLang="zh-CN" sz="1600" b="1" i="0" u="none" strike="noStrike" kern="0" cap="none" spc="0" baseline="0">
                <a:solidFill>
                  <a:srgbClr val="FFFFFF"/>
                </a:solidFill>
                <a:latin typeface="+mn-lt"/>
                <a:ea typeface="+mn-ea"/>
                <a:cs typeface="+mn-ea"/>
                <a:sym typeface="+mn-lt"/>
              </a:rPr>
              <a:t>import</a:t>
            </a:r>
            <a:r>
              <a:rPr lang="en-US" altLang="zh-CN" sz="1600" b="0" i="0" u="none" strike="noStrike" kern="0" cap="none" spc="0" baseline="0">
                <a:solidFill>
                  <a:srgbClr val="CCCCCC"/>
                </a:solidFill>
                <a:latin typeface="+mn-lt"/>
                <a:ea typeface="+mn-ea"/>
                <a:cs typeface="+mn-ea"/>
                <a:sym typeface="+mn-lt"/>
              </a:rPr>
              <a:t> </a:t>
            </a:r>
            <a:r>
              <a:rPr lang="en-US" altLang="zh-CN" sz="1600" b="1" i="0" u="none" strike="noStrike" kern="0" cap="none" spc="0" baseline="0">
                <a:solidFill>
                  <a:srgbClr val="FFFFFF"/>
                </a:solidFill>
                <a:latin typeface="+mn-lt"/>
                <a:ea typeface="+mn-ea"/>
                <a:cs typeface="+mn-ea"/>
                <a:sym typeface="+mn-lt"/>
              </a:rPr>
              <a:t>*</a:t>
            </a:r>
            <a:br>
              <a:rPr lang="zh-CN" altLang="en-US" sz="1600" b="1" i="0" u="none" strike="noStrike" kern="0" cap="none" spc="0" baseline="0">
                <a:solidFill>
                  <a:srgbClr val="FFFFFF"/>
                </a:solidFill>
                <a:latin typeface="+mn-lt"/>
                <a:ea typeface="+mn-ea"/>
                <a:cs typeface="+mn-ea"/>
                <a:sym typeface="+mn-lt"/>
              </a:rPr>
            </a:br>
            <a:br>
              <a:rPr lang="zh-CN" altLang="en-US" sz="1600" b="0" i="0" u="none" strike="noStrike" kern="0" cap="none" spc="0" baseline="0">
                <a:solidFill>
                  <a:srgbClr val="CCCCCC"/>
                </a:solidFill>
                <a:latin typeface="+mn-lt"/>
                <a:ea typeface="+mn-ea"/>
                <a:cs typeface="+mn-ea"/>
                <a:sym typeface="+mn-lt"/>
              </a:rPr>
            </a:br>
            <a:r>
              <a:rPr lang="en-US" altLang="zh-CN" sz="1600" b="0" i="0" u="none" strike="noStrike" kern="0" cap="none" spc="0" baseline="0">
                <a:solidFill>
                  <a:srgbClr val="CCCCCC"/>
                </a:solidFill>
                <a:latin typeface="+mn-lt"/>
                <a:ea typeface="+mn-ea"/>
                <a:cs typeface="+mn-ea"/>
                <a:sym typeface="+mn-lt"/>
              </a:rPr>
              <a:t>np = neopixel.NeoPixel(pin1, 30)</a:t>
            </a:r>
            <a:br>
              <a:rPr lang="zh-CN" altLang="en-US" sz="1600" b="0" i="0" u="none" strike="noStrike" kern="0" cap="none" spc="0" baseline="0">
                <a:solidFill>
                  <a:srgbClr val="CCCCCC"/>
                </a:solidFill>
                <a:latin typeface="+mn-lt"/>
                <a:ea typeface="+mn-ea"/>
                <a:cs typeface="+mn-ea"/>
                <a:sym typeface="+mn-lt"/>
              </a:rPr>
            </a:br>
            <a:r>
              <a:rPr lang="en-US" altLang="zh-CN" sz="1600" b="0" i="0" u="none" strike="noStrike" kern="0" cap="none" spc="0" baseline="0">
                <a:solidFill>
                  <a:srgbClr val="CCCCCC"/>
                </a:solidFill>
                <a:latin typeface="+mn-lt"/>
                <a:ea typeface="+mn-ea"/>
                <a:cs typeface="+mn-ea"/>
                <a:sym typeface="+mn-lt"/>
              </a:rPr>
              <a:t>r = 0</a:t>
            </a:r>
            <a:br>
              <a:rPr lang="zh-CN" altLang="en-US" sz="1600" b="0" i="0" u="none" strike="noStrike" kern="0" cap="none" spc="0" baseline="0">
                <a:solidFill>
                  <a:srgbClr val="CCCCCC"/>
                </a:solidFill>
                <a:latin typeface="+mn-lt"/>
                <a:ea typeface="+mn-ea"/>
                <a:cs typeface="+mn-ea"/>
                <a:sym typeface="+mn-lt"/>
              </a:rPr>
            </a:br>
            <a:r>
              <a:rPr lang="en-US" altLang="zh-CN" sz="1600" b="1" i="0" u="none" strike="noStrike" kern="0" cap="none" spc="0" baseline="0">
                <a:solidFill>
                  <a:srgbClr val="FFFFFF"/>
                </a:solidFill>
                <a:latin typeface="+mn-lt"/>
                <a:ea typeface="+mn-ea"/>
                <a:cs typeface="+mn-ea"/>
                <a:sym typeface="+mn-lt"/>
              </a:rPr>
              <a:t>while</a:t>
            </a:r>
            <a:r>
              <a:rPr lang="en-US" altLang="zh-CN" sz="1600" b="0" i="0" u="none" strike="noStrike" kern="0" cap="none" spc="0" baseline="0">
                <a:solidFill>
                  <a:srgbClr val="CCCCCC"/>
                </a:solidFill>
                <a:latin typeface="+mn-lt"/>
                <a:ea typeface="+mn-ea"/>
                <a:cs typeface="+mn-ea"/>
                <a:sym typeface="+mn-lt"/>
              </a:rPr>
              <a:t> True:</a:t>
            </a:r>
            <a:br>
              <a:rPr lang="zh-CN" altLang="en-US" sz="1600" b="0" i="0" u="none" strike="noStrike" kern="0" cap="none" spc="0" baseline="0">
                <a:solidFill>
                  <a:srgbClr val="CCCCCC"/>
                </a:solidFill>
                <a:latin typeface="+mn-lt"/>
                <a:ea typeface="+mn-ea"/>
                <a:cs typeface="+mn-ea"/>
                <a:sym typeface="+mn-lt"/>
              </a:rPr>
            </a:br>
            <a:r>
              <a:rPr lang="en-US" altLang="zh-CN" sz="1600" b="0" i="0" u="none" strike="noStrike" kern="0" cap="none" spc="0" baseline="0">
                <a:solidFill>
                  <a:srgbClr val="CCCCCC"/>
                </a:solidFill>
                <a:latin typeface="+mn-lt"/>
                <a:ea typeface="+mn-ea"/>
                <a:cs typeface="+mn-ea"/>
                <a:sym typeface="+mn-lt"/>
              </a:rPr>
              <a:t>  np[r] = (0, 30, 0)</a:t>
            </a:r>
            <a:br>
              <a:rPr lang="zh-CN" altLang="en-US" sz="1600" b="0" i="0" u="none" strike="noStrike" kern="0" cap="none" spc="0" baseline="0">
                <a:solidFill>
                  <a:srgbClr val="CCCCCC"/>
                </a:solidFill>
                <a:latin typeface="+mn-lt"/>
                <a:ea typeface="+mn-ea"/>
                <a:cs typeface="+mn-ea"/>
                <a:sym typeface="+mn-lt"/>
              </a:rPr>
            </a:br>
            <a:r>
              <a:rPr lang="en-US" altLang="zh-CN" sz="1600" b="0" i="0" u="none" strike="noStrike" kern="0" cap="none" spc="0" baseline="0">
                <a:solidFill>
                  <a:srgbClr val="CCCCCC"/>
                </a:solidFill>
                <a:latin typeface="+mn-lt"/>
                <a:ea typeface="+mn-ea"/>
                <a:cs typeface="+mn-ea"/>
                <a:sym typeface="+mn-lt"/>
              </a:rPr>
              <a:t>  np.show()</a:t>
            </a:r>
            <a:br>
              <a:rPr lang="zh-CN" altLang="en-US" sz="1600" b="0" i="0" u="none" strike="noStrike" kern="0" cap="none" spc="0" baseline="0">
                <a:solidFill>
                  <a:srgbClr val="CCCCCC"/>
                </a:solidFill>
                <a:latin typeface="+mn-lt"/>
                <a:ea typeface="+mn-ea"/>
                <a:cs typeface="+mn-ea"/>
                <a:sym typeface="+mn-lt"/>
              </a:rPr>
            </a:br>
            <a:r>
              <a:rPr lang="en-US" altLang="zh-CN" sz="1600" b="0" i="0" u="none" strike="noStrike" kern="0" cap="none" spc="0" baseline="0">
                <a:solidFill>
                  <a:srgbClr val="CCCCCC"/>
                </a:solidFill>
                <a:latin typeface="+mn-lt"/>
                <a:ea typeface="+mn-ea"/>
                <a:cs typeface="+mn-ea"/>
                <a:sym typeface="+mn-lt"/>
              </a:rPr>
              <a:t>  sleep(50)</a:t>
            </a:r>
            <a:br>
              <a:rPr lang="zh-CN" altLang="en-US" sz="1600" b="0" i="0" u="none" strike="noStrike" kern="0" cap="none" spc="0" baseline="0">
                <a:solidFill>
                  <a:srgbClr val="CCCCCC"/>
                </a:solidFill>
                <a:latin typeface="+mn-lt"/>
                <a:ea typeface="+mn-ea"/>
                <a:cs typeface="+mn-ea"/>
                <a:sym typeface="+mn-lt"/>
              </a:rPr>
            </a:br>
            <a:r>
              <a:rPr lang="en-US" altLang="zh-CN" sz="1600" b="0" i="0" u="none" strike="noStrike" kern="0" cap="none" spc="0" baseline="0">
                <a:solidFill>
                  <a:srgbClr val="CCCCCC"/>
                </a:solidFill>
                <a:latin typeface="+mn-lt"/>
                <a:ea typeface="+mn-ea"/>
                <a:cs typeface="+mn-ea"/>
                <a:sym typeface="+mn-lt"/>
              </a:rPr>
              <a:t>  np.clear()</a:t>
            </a:r>
            <a:br>
              <a:rPr lang="zh-CN" altLang="en-US" sz="1600" b="0" i="0" u="none" strike="noStrike" kern="0" cap="none" spc="0" baseline="0">
                <a:solidFill>
                  <a:srgbClr val="CCCCCC"/>
                </a:solidFill>
                <a:latin typeface="+mn-lt"/>
                <a:ea typeface="+mn-ea"/>
                <a:cs typeface="+mn-ea"/>
                <a:sym typeface="+mn-lt"/>
              </a:rPr>
            </a:br>
            <a:r>
              <a:rPr lang="en-US" altLang="zh-CN" sz="1600" b="0" i="0" u="none" strike="noStrike" kern="0" cap="none" spc="0" baseline="0">
                <a:solidFill>
                  <a:srgbClr val="CCCCCC"/>
                </a:solidFill>
                <a:latin typeface="+mn-lt"/>
                <a:ea typeface="+mn-ea"/>
                <a:cs typeface="+mn-ea"/>
                <a:sym typeface="+mn-lt"/>
              </a:rPr>
              <a:t>  r = r </a:t>
            </a:r>
            <a:r>
              <a:rPr lang="en-US" altLang="zh-CN" sz="1600" b="1" i="0" u="none" strike="noStrike" kern="0" cap="none" spc="0" baseline="0">
                <a:solidFill>
                  <a:srgbClr val="FFFFFF"/>
                </a:solidFill>
                <a:latin typeface="+mn-lt"/>
                <a:ea typeface="+mn-ea"/>
                <a:cs typeface="+mn-ea"/>
                <a:sym typeface="+mn-lt"/>
              </a:rPr>
              <a:t>+</a:t>
            </a:r>
            <a:r>
              <a:rPr lang="en-US" altLang="zh-CN" sz="1600" b="0" i="0" u="none" strike="noStrike" kern="0" cap="none" spc="0" baseline="0">
                <a:solidFill>
                  <a:srgbClr val="CCCCCC"/>
                </a:solidFill>
                <a:latin typeface="+mn-lt"/>
                <a:ea typeface="+mn-ea"/>
                <a:cs typeface="+mn-ea"/>
                <a:sym typeface="+mn-lt"/>
              </a:rPr>
              <a:t> 1</a:t>
            </a:r>
            <a:br>
              <a:rPr lang="zh-CN" altLang="en-US" sz="1600" b="0" i="0" u="none" strike="noStrike" kern="0" cap="none" spc="0" baseline="0">
                <a:solidFill>
                  <a:srgbClr val="CCCCCC"/>
                </a:solidFill>
                <a:latin typeface="+mn-lt"/>
                <a:ea typeface="+mn-ea"/>
                <a:cs typeface="+mn-ea"/>
                <a:sym typeface="+mn-lt"/>
              </a:rPr>
            </a:br>
            <a:r>
              <a:rPr lang="en-US" altLang="zh-CN" sz="1600" b="0" i="0" u="none" strike="noStrike" kern="0" cap="none" spc="0" baseline="0">
                <a:solidFill>
                  <a:srgbClr val="CCCCCC"/>
                </a:solidFill>
                <a:latin typeface="+mn-lt"/>
                <a:ea typeface="+mn-ea"/>
                <a:cs typeface="+mn-ea"/>
                <a:sym typeface="+mn-lt"/>
              </a:rPr>
              <a:t>  </a:t>
            </a:r>
            <a:r>
              <a:rPr lang="en-US" altLang="zh-CN" sz="1600" b="1" i="0" u="none" strike="noStrike" kern="0" cap="none" spc="0" baseline="0">
                <a:solidFill>
                  <a:srgbClr val="FFFFFF"/>
                </a:solidFill>
                <a:latin typeface="+mn-lt"/>
                <a:ea typeface="+mn-ea"/>
                <a:cs typeface="+mn-ea"/>
                <a:sym typeface="+mn-lt"/>
              </a:rPr>
              <a:t>if</a:t>
            </a:r>
            <a:r>
              <a:rPr lang="en-US" altLang="zh-CN" sz="1600" b="0" i="0" u="none" strike="noStrike" kern="0" cap="none" spc="0" baseline="0">
                <a:solidFill>
                  <a:srgbClr val="CCCCCC"/>
                </a:solidFill>
                <a:latin typeface="+mn-lt"/>
                <a:ea typeface="+mn-ea"/>
                <a:cs typeface="+mn-ea"/>
                <a:sym typeface="+mn-lt"/>
              </a:rPr>
              <a:t> r </a:t>
            </a:r>
            <a:r>
              <a:rPr lang="en-US" altLang="zh-CN" sz="1600" b="1" i="0" u="none" strike="noStrike" kern="0" cap="none" spc="0" baseline="0">
                <a:solidFill>
                  <a:srgbClr val="FFFFFF"/>
                </a:solidFill>
                <a:latin typeface="+mn-lt"/>
                <a:ea typeface="+mn-ea"/>
                <a:cs typeface="+mn-ea"/>
                <a:sym typeface="+mn-lt"/>
              </a:rPr>
              <a:t>==</a:t>
            </a:r>
            <a:r>
              <a:rPr lang="en-US" altLang="zh-CN" sz="1600" b="0" i="0" u="none" strike="noStrike" kern="0" cap="none" spc="0" baseline="0">
                <a:solidFill>
                  <a:srgbClr val="CCCCCC"/>
                </a:solidFill>
                <a:latin typeface="+mn-lt"/>
                <a:ea typeface="+mn-ea"/>
                <a:cs typeface="+mn-ea"/>
                <a:sym typeface="+mn-lt"/>
              </a:rPr>
              <a:t> 30:</a:t>
            </a:r>
            <a:br>
              <a:rPr lang="zh-CN" altLang="en-US" sz="1600" b="0" i="0" u="none" strike="noStrike" kern="0" cap="none" spc="0" baseline="0">
                <a:solidFill>
                  <a:srgbClr val="CCCCCC"/>
                </a:solidFill>
                <a:latin typeface="+mn-lt"/>
                <a:ea typeface="+mn-ea"/>
                <a:cs typeface="+mn-ea"/>
                <a:sym typeface="+mn-lt"/>
              </a:rPr>
            </a:br>
            <a:r>
              <a:rPr lang="en-US" altLang="zh-CN" sz="1600" b="0" i="0" u="none" strike="noStrike" kern="0" cap="none" spc="0" baseline="0">
                <a:solidFill>
                  <a:srgbClr val="CCCCCC"/>
                </a:solidFill>
                <a:latin typeface="+mn-lt"/>
                <a:ea typeface="+mn-ea"/>
                <a:cs typeface="+mn-ea"/>
                <a:sym typeface="+mn-lt"/>
              </a:rPr>
              <a:t>    r = 0</a:t>
            </a:r>
          </a:p>
          <a:p>
            <a:pPr marL="47625" indent="0" algn="just" eaLnBrk="1" fontAlgn="base" latinLnBrk="0" hangingPunct="1">
              <a:lnSpc>
                <a:spcPct val="100000"/>
              </a:lnSpc>
              <a:spcBef>
                <a:spcPts val="0"/>
              </a:spcBef>
              <a:spcAft>
                <a:spcPts val="0"/>
              </a:spcAft>
              <a:buNone/>
            </a:pPr>
            <a:endParaRPr lang="zh-CN" altLang="en-US" sz="1000" b="0" i="0" u="none" strike="noStrike" kern="0" cap="none" spc="0" baseline="0">
              <a:solidFill>
                <a:schemeClr val="tx1"/>
              </a:solidFill>
              <a:latin typeface="+mn-lt"/>
              <a:ea typeface="+mn-ea"/>
              <a:cs typeface="+mn-ea"/>
              <a:sym typeface="+mn-lt"/>
            </a:endParaRPr>
          </a:p>
        </p:txBody>
      </p:sp>
    </p:spTree>
    <p:extLst>
      <p:ext uri="{BB962C8B-B14F-4D97-AF65-F5344CB8AC3E}">
        <p14:creationId xmlns:p14="http://schemas.microsoft.com/office/powerpoint/2010/main" val="1922679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文本框"/>
          <p:cNvSpPr>
            <a:spLocks noGrp="1"/>
          </p:cNvSpPr>
          <p:nvPr>
            <p:ph type="title"/>
          </p:nvPr>
        </p:nvSpPr>
        <p:spPr>
          <a:xfrm>
            <a:off x="457193" y="273595"/>
            <a:ext cx="8233074" cy="114478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buNone/>
            </a:pPr>
            <a:r>
              <a:rPr lang="en-US" altLang="zh-CN" sz="4400" b="0" i="0" u="none" strike="noStrike" kern="0" cap="none" spc="0" baseline="0">
                <a:solidFill>
                  <a:schemeClr val="tx2"/>
                </a:solidFill>
                <a:latin typeface="+mn-lt"/>
                <a:ea typeface="+mn-ea"/>
                <a:cs typeface="+mn-ea"/>
                <a:sym typeface="+mn-lt"/>
              </a:rPr>
              <a:t>Change of Flow LED</a:t>
            </a:r>
            <a:endParaRPr lang="zh-CN" altLang="en-US" sz="4400" b="0" i="0" u="none" strike="noStrike" kern="0" cap="none" spc="0" baseline="0">
              <a:solidFill>
                <a:schemeClr val="tx2"/>
              </a:solidFill>
              <a:latin typeface="+mn-lt"/>
              <a:ea typeface="+mn-ea"/>
              <a:cs typeface="+mn-ea"/>
              <a:sym typeface="+mn-lt"/>
            </a:endParaRPr>
          </a:p>
        </p:txBody>
      </p:sp>
      <p:sp>
        <p:nvSpPr>
          <p:cNvPr id="135" name="文本框"/>
          <p:cNvSpPr>
            <a:spLocks noGrp="1"/>
          </p:cNvSpPr>
          <p:nvPr>
            <p:ph type="body" idx="1"/>
          </p:nvPr>
        </p:nvSpPr>
        <p:spPr>
          <a:xfrm>
            <a:off x="457193" y="1601975"/>
            <a:ext cx="8233074" cy="4528731"/>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marL="466725" indent="-466725" algn="l" eaLnBrk="1" fontAlgn="b" latinLnBrk="0" hangingPunct="0">
              <a:lnSpc>
                <a:spcPct val="100000"/>
              </a:lnSpc>
              <a:spcBef>
                <a:spcPct val="20000"/>
              </a:spcBef>
              <a:spcAft>
                <a:spcPts val="0"/>
              </a:spcAft>
              <a:buClr>
                <a:schemeClr val="accent2"/>
              </a:buClr>
              <a:buSzPct val="100000"/>
              <a:buFont typeface="Wingdings" charset="2"/>
              <a:buChar char=""/>
            </a:pPr>
            <a:r>
              <a:rPr lang="en-US" altLang="zh-CN" sz="2600">
                <a:latin typeface="+mn-lt"/>
                <a:ea typeface="+mn-ea"/>
                <a:cs typeface="+mn-ea"/>
                <a:sym typeface="+mn-lt"/>
              </a:rPr>
              <a:t>Use different way to control flow LED, we can make different patterns of flow LED.</a:t>
            </a:r>
            <a:endParaRPr lang="en-US" altLang="zh-CN" sz="2600" b="0" i="0" u="none" strike="noStrike" kern="0" cap="none" spc="0" baseline="0">
              <a:solidFill>
                <a:schemeClr val="tx1"/>
              </a:solidFill>
              <a:latin typeface="+mn-lt"/>
              <a:ea typeface="+mn-ea"/>
              <a:cs typeface="+mn-ea"/>
              <a:sym typeface="+mn-lt"/>
            </a:endParaRPr>
          </a:p>
          <a:p>
            <a:pPr marL="933450" lvl="1" indent="-466725" algn="l" eaLnBrk="1" fontAlgn="b" latinLnBrk="0" hangingPunct="0">
              <a:lnSpc>
                <a:spcPct val="100000"/>
              </a:lnSpc>
              <a:spcBef>
                <a:spcPct val="20000"/>
              </a:spcBef>
              <a:spcAft>
                <a:spcPts val="0"/>
              </a:spcAft>
              <a:buSzPct val="100000"/>
              <a:buFont typeface="Wingdings" charset="2"/>
              <a:buBlip>
                <a:blip r:embed="rId2"/>
              </a:buBlip>
            </a:pPr>
            <a:r>
              <a:rPr lang="en-US" altLang="zh-CN" sz="2600">
                <a:latin typeface="+mn-lt"/>
                <a:ea typeface="+mn-ea"/>
                <a:cs typeface="+mn-ea"/>
                <a:sym typeface="+mn-lt"/>
              </a:rPr>
              <a:t>Round Trip flow LED </a:t>
            </a:r>
            <a:endParaRPr lang="en-US" altLang="zh-CN" sz="2600" b="0" i="0" u="none" strike="noStrike" kern="0" cap="none" spc="0" baseline="0">
              <a:solidFill>
                <a:schemeClr val="tx1"/>
              </a:solidFill>
              <a:latin typeface="+mn-lt"/>
              <a:ea typeface="+mn-ea"/>
              <a:cs typeface="+mn-ea"/>
              <a:sym typeface="+mn-lt"/>
            </a:endParaRPr>
          </a:p>
          <a:p>
            <a:pPr marL="933450" lvl="1" indent="-466725" algn="l" eaLnBrk="1" fontAlgn="b" latinLnBrk="0" hangingPunct="0">
              <a:lnSpc>
                <a:spcPct val="100000"/>
              </a:lnSpc>
              <a:spcBef>
                <a:spcPct val="20000"/>
              </a:spcBef>
              <a:spcAft>
                <a:spcPts val="0"/>
              </a:spcAft>
              <a:buSzPct val="100000"/>
              <a:buFont typeface="Wingdings" charset="2"/>
              <a:buBlip>
                <a:blip r:embed="rId2"/>
              </a:buBlip>
            </a:pPr>
            <a:r>
              <a:rPr lang="en-US" altLang="zh-CN" sz="2600">
                <a:latin typeface="+mn-lt"/>
                <a:ea typeface="+mn-ea"/>
                <a:cs typeface="+mn-ea"/>
                <a:sym typeface="+mn-lt"/>
              </a:rPr>
              <a:t>Color changing flow LED</a:t>
            </a:r>
            <a:endParaRPr lang="en-US" altLang="zh-CN" sz="2600" b="0" i="0" u="none" strike="noStrike" kern="0" cap="none" spc="0" baseline="0">
              <a:solidFill>
                <a:schemeClr val="tx1"/>
              </a:solidFill>
              <a:latin typeface="+mn-lt"/>
              <a:ea typeface="+mn-ea"/>
              <a:cs typeface="+mn-ea"/>
              <a:sym typeface="+mn-lt"/>
            </a:endParaRPr>
          </a:p>
          <a:p>
            <a:pPr marL="933450" lvl="1" indent="-466725" algn="l" eaLnBrk="1" fontAlgn="b" latinLnBrk="0" hangingPunct="0">
              <a:lnSpc>
                <a:spcPct val="100000"/>
              </a:lnSpc>
              <a:spcBef>
                <a:spcPct val="20000"/>
              </a:spcBef>
              <a:spcAft>
                <a:spcPts val="0"/>
              </a:spcAft>
              <a:buSzPct val="100000"/>
              <a:buFont typeface="Wingdings" charset="2"/>
              <a:buBlip>
                <a:blip r:embed="rId2"/>
              </a:buBlip>
            </a:pPr>
            <a:r>
              <a:rPr lang="en-US" altLang="zh-CN" sz="2600">
                <a:latin typeface="+mn-lt"/>
                <a:ea typeface="+mn-ea"/>
                <a:cs typeface="+mn-ea"/>
                <a:sym typeface="+mn-lt"/>
              </a:rPr>
              <a:t>Variable speed flow LED</a:t>
            </a:r>
            <a:endParaRPr lang="en-US" altLang="zh-CN" sz="2600" b="0" i="0" u="none" strike="noStrike" kern="0" cap="none" spc="0" baseline="0">
              <a:solidFill>
                <a:schemeClr val="tx1"/>
              </a:solidFill>
              <a:latin typeface="+mn-lt"/>
              <a:ea typeface="+mn-ea"/>
              <a:cs typeface="+mn-ea"/>
              <a:sym typeface="+mn-lt"/>
            </a:endParaRPr>
          </a:p>
          <a:p>
            <a:pPr marL="933450" lvl="1" indent="-466725" algn="l" eaLnBrk="1" fontAlgn="b" latinLnBrk="0" hangingPunct="0">
              <a:lnSpc>
                <a:spcPct val="100000"/>
              </a:lnSpc>
              <a:spcBef>
                <a:spcPct val="20000"/>
              </a:spcBef>
              <a:spcAft>
                <a:spcPts val="0"/>
              </a:spcAft>
              <a:buSzPct val="100000"/>
              <a:buFont typeface="Wingdings" charset="2"/>
              <a:buBlip>
                <a:blip r:embed="rId2"/>
              </a:buBlip>
            </a:pPr>
            <a:r>
              <a:rPr lang="zh-CN" altLang="en-US" sz="2600" b="0" i="0" u="none" strike="noStrike" kern="0" cap="none" spc="0" baseline="0">
                <a:solidFill>
                  <a:schemeClr val="tx1"/>
                </a:solidFill>
                <a:latin typeface="+mn-lt"/>
                <a:ea typeface="+mn-ea"/>
                <a:cs typeface="+mn-ea"/>
                <a:sym typeface="+mn-lt"/>
              </a:rPr>
              <a:t>……</a:t>
            </a:r>
          </a:p>
        </p:txBody>
      </p:sp>
    </p:spTree>
    <p:extLst>
      <p:ext uri="{BB962C8B-B14F-4D97-AF65-F5344CB8AC3E}">
        <p14:creationId xmlns:p14="http://schemas.microsoft.com/office/powerpoint/2010/main" val="838263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文本框"/>
          <p:cNvSpPr>
            <a:spLocks noGrp="1"/>
          </p:cNvSpPr>
          <p:nvPr>
            <p:ph type="title"/>
          </p:nvPr>
        </p:nvSpPr>
        <p:spPr>
          <a:xfrm>
            <a:off x="457193" y="273595"/>
            <a:ext cx="8233074" cy="114478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buNone/>
            </a:pPr>
            <a:r>
              <a:rPr lang="en-US" altLang="zh-CN" sz="4400" b="0" i="0" u="none" strike="noStrike" kern="0" cap="none" spc="0" baseline="0">
                <a:solidFill>
                  <a:schemeClr val="tx2"/>
                </a:solidFill>
                <a:latin typeface="+mn-lt"/>
                <a:ea typeface="+mn-ea"/>
                <a:cs typeface="+mn-ea"/>
                <a:sym typeface="+mn-lt"/>
              </a:rPr>
              <a:t>Color Changing Flow LED</a:t>
            </a:r>
            <a:endParaRPr lang="zh-CN" altLang="en-US" sz="4400" b="0" i="0" u="none" strike="noStrike" kern="0" cap="none" spc="0" baseline="0">
              <a:solidFill>
                <a:schemeClr val="tx2"/>
              </a:solidFill>
              <a:latin typeface="+mn-lt"/>
              <a:ea typeface="+mn-ea"/>
              <a:cs typeface="+mn-ea"/>
              <a:sym typeface="+mn-lt"/>
            </a:endParaRPr>
          </a:p>
        </p:txBody>
      </p:sp>
      <p:sp>
        <p:nvSpPr>
          <p:cNvPr id="137" name="矩形"/>
          <p:cNvSpPr>
            <a:spLocks/>
          </p:cNvSpPr>
          <p:nvPr/>
        </p:nvSpPr>
        <p:spPr>
          <a:xfrm>
            <a:off x="871524" y="1628750"/>
            <a:ext cx="7449798" cy="4524315"/>
          </a:xfrm>
          <a:prstGeom prst="rect">
            <a:avLst/>
          </a:prstGeom>
          <a:solidFill>
            <a:srgbClr val="3C3C3C"/>
          </a:solidFill>
          <a:ln w="9525" cap="flat" cmpd="sng">
            <a:noFill/>
            <a:prstDash val="solid"/>
            <a:miter/>
          </a:ln>
        </p:spPr>
        <p:txBody>
          <a:bodyPr vert="horz" wrap="square" lIns="91440" tIns="45720" rIns="91440" bIns="45720" anchor="t" anchorCtr="0">
            <a:prstTxWarp prst="textNoShape">
              <a:avLst/>
            </a:prstTxWarp>
            <a:spAutoFit/>
          </a:bodyPr>
          <a:lstStyle/>
          <a:p>
            <a:pPr marL="47625" indent="0" algn="l" eaLnBrk="1" fontAlgn="auto" latinLnBrk="0" hangingPunct="1">
              <a:lnSpc>
                <a:spcPct val="100000"/>
              </a:lnSpc>
              <a:spcBef>
                <a:spcPts val="0"/>
              </a:spcBef>
              <a:spcAft>
                <a:spcPts val="0"/>
              </a:spcAft>
              <a:buNone/>
            </a:pPr>
            <a:r>
              <a:rPr lang="en-US" altLang="zh-CN" sz="1600" b="1" i="0" u="none" strike="noStrike" kern="100" cap="none" spc="0" baseline="0">
                <a:solidFill>
                  <a:srgbClr val="FFFFFF"/>
                </a:solidFill>
                <a:latin typeface="+mn-lt"/>
                <a:ea typeface="+mn-ea"/>
                <a:cs typeface="+mn-ea"/>
                <a:sym typeface="+mn-lt"/>
              </a:rPr>
              <a:t>import</a:t>
            </a:r>
            <a:r>
              <a:rPr lang="en-US" altLang="zh-CN" sz="1600" b="0" i="0" u="none" strike="noStrike" kern="100" cap="none" spc="0" baseline="0">
                <a:solidFill>
                  <a:srgbClr val="CCCCCC"/>
                </a:solidFill>
                <a:latin typeface="+mn-lt"/>
                <a:ea typeface="+mn-ea"/>
                <a:cs typeface="+mn-ea"/>
                <a:sym typeface="+mn-lt"/>
              </a:rPr>
              <a:t> neopixel</a:t>
            </a:r>
            <a:br>
              <a:rPr lang="zh-CN" altLang="en-US" sz="1600" b="0" i="0" u="none" strike="noStrike" kern="100" cap="none" spc="0" baseline="0">
                <a:solidFill>
                  <a:srgbClr val="CCCCCC"/>
                </a:solidFill>
                <a:latin typeface="+mn-lt"/>
                <a:ea typeface="+mn-ea"/>
                <a:cs typeface="+mn-ea"/>
                <a:sym typeface="+mn-lt"/>
              </a:rPr>
            </a:br>
            <a:r>
              <a:rPr lang="en-US" altLang="zh-CN" sz="1600" b="1" i="0" u="none" strike="noStrike" kern="100" cap="none" spc="0" baseline="0">
                <a:solidFill>
                  <a:srgbClr val="FFFFFF"/>
                </a:solidFill>
                <a:latin typeface="+mn-lt"/>
                <a:ea typeface="+mn-ea"/>
                <a:cs typeface="+mn-ea"/>
                <a:sym typeface="+mn-lt"/>
              </a:rPr>
              <a:t>import</a:t>
            </a:r>
            <a:r>
              <a:rPr lang="en-US" altLang="zh-CN" sz="1600" b="0" i="0" u="none" strike="noStrike" kern="100" cap="none" spc="0" baseline="0">
                <a:solidFill>
                  <a:srgbClr val="CCCCCC"/>
                </a:solidFill>
                <a:latin typeface="+mn-lt"/>
                <a:ea typeface="+mn-ea"/>
                <a:cs typeface="+mn-ea"/>
                <a:sym typeface="+mn-lt"/>
              </a:rPr>
              <a:t> random</a:t>
            </a:r>
            <a:br>
              <a:rPr lang="zh-CN" altLang="en-US" sz="1600" b="0" i="0" u="none" strike="noStrike" kern="100" cap="none" spc="0" baseline="0">
                <a:solidFill>
                  <a:srgbClr val="CCCCCC"/>
                </a:solidFill>
                <a:latin typeface="+mn-lt"/>
                <a:ea typeface="+mn-ea"/>
                <a:cs typeface="+mn-ea"/>
                <a:sym typeface="+mn-lt"/>
              </a:rPr>
            </a:br>
            <a:r>
              <a:rPr lang="en-US" altLang="zh-CN" sz="1600" b="1" i="0" u="none" strike="noStrike" kern="100" cap="none" spc="0" baseline="0">
                <a:solidFill>
                  <a:srgbClr val="FFFFFF"/>
                </a:solidFill>
                <a:latin typeface="+mn-lt"/>
                <a:ea typeface="+mn-ea"/>
                <a:cs typeface="+mn-ea"/>
                <a:sym typeface="+mn-lt"/>
              </a:rPr>
              <a:t>from</a:t>
            </a:r>
            <a:r>
              <a:rPr lang="en-US" altLang="zh-CN" sz="1600" b="0" i="0" u="none" strike="noStrike" kern="100" cap="none" spc="0" baseline="0">
                <a:solidFill>
                  <a:srgbClr val="CCCCCC"/>
                </a:solidFill>
                <a:latin typeface="+mn-lt"/>
                <a:ea typeface="+mn-ea"/>
                <a:cs typeface="+mn-ea"/>
                <a:sym typeface="+mn-lt"/>
              </a:rPr>
              <a:t> microbit </a:t>
            </a:r>
            <a:r>
              <a:rPr lang="en-US" altLang="zh-CN" sz="1600" b="1" i="0" u="none" strike="noStrike" kern="100" cap="none" spc="0" baseline="0">
                <a:solidFill>
                  <a:srgbClr val="FFFFFF"/>
                </a:solidFill>
                <a:latin typeface="+mn-lt"/>
                <a:ea typeface="+mn-ea"/>
                <a:cs typeface="+mn-ea"/>
                <a:sym typeface="+mn-lt"/>
              </a:rPr>
              <a:t>import</a:t>
            </a:r>
            <a:r>
              <a:rPr lang="en-US" altLang="zh-CN" sz="1600" b="0" i="0" u="none" strike="noStrike" kern="100" cap="none" spc="0" baseline="0">
                <a:solidFill>
                  <a:srgbClr val="CCCCCC"/>
                </a:solidFill>
                <a:latin typeface="+mn-lt"/>
                <a:ea typeface="+mn-ea"/>
                <a:cs typeface="+mn-ea"/>
                <a:sym typeface="+mn-lt"/>
              </a:rPr>
              <a:t> </a:t>
            </a:r>
            <a:r>
              <a:rPr lang="en-US" altLang="zh-CN" sz="1600" b="1" i="0" u="none" strike="noStrike" kern="100" cap="none" spc="0" baseline="0">
                <a:solidFill>
                  <a:srgbClr val="FFFFFF"/>
                </a:solidFill>
                <a:latin typeface="+mn-lt"/>
                <a:ea typeface="+mn-ea"/>
                <a:cs typeface="+mn-ea"/>
                <a:sym typeface="+mn-lt"/>
              </a:rPr>
              <a:t>*</a:t>
            </a:r>
            <a:br>
              <a:rPr lang="zh-CN" altLang="en-US" sz="1600" b="1" i="0" u="none" strike="noStrike" kern="100" cap="none" spc="0" baseline="0">
                <a:solidFill>
                  <a:srgbClr val="FFFFFF"/>
                </a:solidFill>
                <a:latin typeface="+mn-lt"/>
                <a:ea typeface="+mn-ea"/>
                <a:cs typeface="+mn-ea"/>
                <a:sym typeface="+mn-lt"/>
              </a:rPr>
            </a:br>
            <a:br>
              <a:rPr lang="zh-CN" altLang="en-US" sz="1600" b="0" i="0" u="none" strike="noStrike" kern="100" cap="none" spc="0" baseline="0">
                <a:solidFill>
                  <a:srgbClr val="CCCCCC"/>
                </a:solidFill>
                <a:latin typeface="+mn-lt"/>
                <a:ea typeface="+mn-ea"/>
                <a:cs typeface="+mn-ea"/>
                <a:sym typeface="+mn-lt"/>
              </a:rPr>
            </a:br>
            <a:r>
              <a:rPr lang="en-US" altLang="zh-CN" sz="1600" b="0" i="0" u="none" strike="noStrike" kern="100" cap="none" spc="0" baseline="0">
                <a:solidFill>
                  <a:srgbClr val="CCCCCC"/>
                </a:solidFill>
                <a:latin typeface="+mn-lt"/>
                <a:ea typeface="+mn-ea"/>
                <a:cs typeface="+mn-ea"/>
                <a:sym typeface="+mn-lt"/>
              </a:rPr>
              <a:t>np = neopixel.NeoPixel(pin1, 30)</a:t>
            </a:r>
            <a:br>
              <a:rPr lang="zh-CN" altLang="en-US" sz="1600" b="0" i="0" u="none" strike="noStrike" kern="100" cap="none" spc="0" baseline="0">
                <a:solidFill>
                  <a:srgbClr val="CCCCCC"/>
                </a:solidFill>
                <a:latin typeface="+mn-lt"/>
                <a:ea typeface="+mn-ea"/>
                <a:cs typeface="+mn-ea"/>
                <a:sym typeface="+mn-lt"/>
              </a:rPr>
            </a:br>
            <a:r>
              <a:rPr lang="en-US" altLang="zh-CN" sz="1600" b="0" i="0" u="none" strike="noStrike" kern="100" cap="none" spc="0" baseline="0">
                <a:solidFill>
                  <a:srgbClr val="CCCCCC"/>
                </a:solidFill>
                <a:latin typeface="+mn-lt"/>
                <a:ea typeface="+mn-ea"/>
                <a:cs typeface="+mn-ea"/>
                <a:sym typeface="+mn-lt"/>
              </a:rPr>
              <a:t>c = (0, 30, 0)</a:t>
            </a:r>
            <a:br>
              <a:rPr lang="zh-CN" altLang="en-US" sz="1600" b="0" i="0" u="none" strike="noStrike" kern="100" cap="none" spc="0" baseline="0">
                <a:solidFill>
                  <a:srgbClr val="CCCCCC"/>
                </a:solidFill>
                <a:latin typeface="+mn-lt"/>
                <a:ea typeface="+mn-ea"/>
                <a:cs typeface="+mn-ea"/>
                <a:sym typeface="+mn-lt"/>
              </a:rPr>
            </a:br>
            <a:r>
              <a:rPr lang="en-US" altLang="zh-CN" sz="1600" b="1" i="0" u="none" strike="noStrike" kern="100" cap="none" spc="0" baseline="0">
                <a:solidFill>
                  <a:srgbClr val="FFFFFF"/>
                </a:solidFill>
                <a:latin typeface="+mn-lt"/>
                <a:ea typeface="+mn-ea"/>
                <a:cs typeface="+mn-ea"/>
                <a:sym typeface="+mn-lt"/>
              </a:rPr>
              <a:t>while</a:t>
            </a:r>
            <a:r>
              <a:rPr lang="en-US" altLang="zh-CN" sz="1600" b="0" i="0" u="none" strike="noStrike" kern="100" cap="none" spc="0" baseline="0">
                <a:solidFill>
                  <a:srgbClr val="CCCCCC"/>
                </a:solidFill>
                <a:latin typeface="+mn-lt"/>
                <a:ea typeface="+mn-ea"/>
                <a:cs typeface="+mn-ea"/>
                <a:sym typeface="+mn-lt"/>
              </a:rPr>
              <a:t> True:</a:t>
            </a:r>
            <a:br>
              <a:rPr lang="zh-CN" altLang="en-US" sz="1600" b="0" i="0" u="none" strike="noStrike" kern="100" cap="none" spc="0" baseline="0">
                <a:solidFill>
                  <a:srgbClr val="CCCCCC"/>
                </a:solidFill>
                <a:latin typeface="+mn-lt"/>
                <a:ea typeface="+mn-ea"/>
                <a:cs typeface="+mn-ea"/>
                <a:sym typeface="+mn-lt"/>
              </a:rPr>
            </a:br>
            <a:r>
              <a:rPr lang="en-US" altLang="zh-CN" sz="1600" b="0" i="0" u="none" strike="noStrike" kern="100" cap="none" spc="0" baseline="0">
                <a:solidFill>
                  <a:srgbClr val="CCCCCC"/>
                </a:solidFill>
                <a:latin typeface="+mn-lt"/>
                <a:ea typeface="+mn-ea"/>
                <a:cs typeface="+mn-ea"/>
                <a:sym typeface="+mn-lt"/>
              </a:rPr>
              <a:t>  np[r] = c</a:t>
            </a:r>
            <a:br>
              <a:rPr lang="zh-CN" altLang="en-US" sz="1600" b="0" i="0" u="none" strike="noStrike" kern="100" cap="none" spc="0" baseline="0">
                <a:solidFill>
                  <a:srgbClr val="CCCCCC"/>
                </a:solidFill>
                <a:latin typeface="+mn-lt"/>
                <a:ea typeface="+mn-ea"/>
                <a:cs typeface="+mn-ea"/>
                <a:sym typeface="+mn-lt"/>
              </a:rPr>
            </a:br>
            <a:r>
              <a:rPr lang="en-US" altLang="zh-CN" sz="1600" b="0" i="0" u="none" strike="noStrike" kern="100" cap="none" spc="0" baseline="0">
                <a:solidFill>
                  <a:srgbClr val="CCCCCC"/>
                </a:solidFill>
                <a:latin typeface="+mn-lt"/>
                <a:ea typeface="+mn-ea"/>
                <a:cs typeface="+mn-ea"/>
                <a:sym typeface="+mn-lt"/>
              </a:rPr>
              <a:t>  np.show()</a:t>
            </a:r>
            <a:br>
              <a:rPr lang="zh-CN" altLang="en-US" sz="1600" b="0" i="0" u="none" strike="noStrike" kern="100" cap="none" spc="0" baseline="0">
                <a:solidFill>
                  <a:srgbClr val="CCCCCC"/>
                </a:solidFill>
                <a:latin typeface="+mn-lt"/>
                <a:ea typeface="+mn-ea"/>
                <a:cs typeface="+mn-ea"/>
                <a:sym typeface="+mn-lt"/>
              </a:rPr>
            </a:br>
            <a:r>
              <a:rPr lang="en-US" altLang="zh-CN" sz="1600" b="0" i="0" u="none" strike="noStrike" kern="100" cap="none" spc="0" baseline="0">
                <a:solidFill>
                  <a:srgbClr val="CCCCCC"/>
                </a:solidFill>
                <a:latin typeface="+mn-lt"/>
                <a:ea typeface="+mn-ea"/>
                <a:cs typeface="+mn-ea"/>
                <a:sym typeface="+mn-lt"/>
              </a:rPr>
              <a:t>  sleep(50)</a:t>
            </a:r>
            <a:br>
              <a:rPr lang="zh-CN" altLang="en-US" sz="1600" b="0" i="0" u="none" strike="noStrike" kern="100" cap="none" spc="0" baseline="0">
                <a:solidFill>
                  <a:srgbClr val="CCCCCC"/>
                </a:solidFill>
                <a:latin typeface="+mn-lt"/>
                <a:ea typeface="+mn-ea"/>
                <a:cs typeface="+mn-ea"/>
                <a:sym typeface="+mn-lt"/>
              </a:rPr>
            </a:br>
            <a:r>
              <a:rPr lang="en-US" altLang="zh-CN" sz="1600" b="0" i="0" u="none" strike="noStrike" kern="100" cap="none" spc="0" baseline="0">
                <a:solidFill>
                  <a:srgbClr val="CCCCCC"/>
                </a:solidFill>
                <a:latin typeface="+mn-lt"/>
                <a:ea typeface="+mn-ea"/>
                <a:cs typeface="+mn-ea"/>
                <a:sym typeface="+mn-lt"/>
              </a:rPr>
              <a:t>  np.clear()</a:t>
            </a:r>
            <a:br>
              <a:rPr lang="zh-CN" altLang="en-US" sz="1600" b="0" i="0" u="none" strike="noStrike" kern="100" cap="none" spc="0" baseline="0">
                <a:solidFill>
                  <a:srgbClr val="CCCCCC"/>
                </a:solidFill>
                <a:latin typeface="+mn-lt"/>
                <a:ea typeface="+mn-ea"/>
                <a:cs typeface="+mn-ea"/>
                <a:sym typeface="+mn-lt"/>
              </a:rPr>
            </a:br>
            <a:r>
              <a:rPr lang="en-US" altLang="zh-CN" sz="1600" b="0" i="0" u="none" strike="noStrike" kern="100" cap="none" spc="0" baseline="0">
                <a:solidFill>
                  <a:srgbClr val="CCCCCC"/>
                </a:solidFill>
                <a:latin typeface="+mn-lt"/>
                <a:ea typeface="+mn-ea"/>
                <a:cs typeface="+mn-ea"/>
                <a:sym typeface="+mn-lt"/>
              </a:rPr>
              <a:t>  r = r </a:t>
            </a:r>
            <a:r>
              <a:rPr lang="en-US" altLang="zh-CN" sz="1600" b="1" i="0" u="none" strike="noStrike" kern="100" cap="none" spc="0" baseline="0">
                <a:solidFill>
                  <a:srgbClr val="FFFFFF"/>
                </a:solidFill>
                <a:latin typeface="+mn-lt"/>
                <a:ea typeface="+mn-ea"/>
                <a:cs typeface="+mn-ea"/>
                <a:sym typeface="+mn-lt"/>
              </a:rPr>
              <a:t>+</a:t>
            </a:r>
            <a:r>
              <a:rPr lang="en-US" altLang="zh-CN" sz="1600" b="0" i="0" u="none" strike="noStrike" kern="100" cap="none" spc="0" baseline="0">
                <a:solidFill>
                  <a:srgbClr val="CCCCCC"/>
                </a:solidFill>
                <a:latin typeface="+mn-lt"/>
                <a:ea typeface="+mn-ea"/>
                <a:cs typeface="+mn-ea"/>
                <a:sym typeface="+mn-lt"/>
              </a:rPr>
              <a:t> 1</a:t>
            </a:r>
            <a:br>
              <a:rPr lang="zh-CN" altLang="en-US" sz="1600" b="0" i="0" u="none" strike="noStrike" kern="100" cap="none" spc="0" baseline="0">
                <a:solidFill>
                  <a:srgbClr val="CCCCCC"/>
                </a:solidFill>
                <a:latin typeface="+mn-lt"/>
                <a:ea typeface="+mn-ea"/>
                <a:cs typeface="+mn-ea"/>
                <a:sym typeface="+mn-lt"/>
              </a:rPr>
            </a:br>
            <a:r>
              <a:rPr lang="en-US" altLang="zh-CN" sz="1600" b="0" i="0" u="none" strike="noStrike" kern="100" cap="none" spc="0" baseline="0">
                <a:solidFill>
                  <a:srgbClr val="CCCCCC"/>
                </a:solidFill>
                <a:latin typeface="+mn-lt"/>
                <a:ea typeface="+mn-ea"/>
                <a:cs typeface="+mn-ea"/>
                <a:sym typeface="+mn-lt"/>
              </a:rPr>
              <a:t>  </a:t>
            </a:r>
            <a:r>
              <a:rPr lang="en-US" altLang="zh-CN" sz="1600" b="1" i="0" u="none" strike="noStrike" kern="100" cap="none" spc="0" baseline="0">
                <a:solidFill>
                  <a:srgbClr val="FFFFFF"/>
                </a:solidFill>
                <a:latin typeface="+mn-lt"/>
                <a:ea typeface="+mn-ea"/>
                <a:cs typeface="+mn-ea"/>
                <a:sym typeface="+mn-lt"/>
              </a:rPr>
              <a:t>if</a:t>
            </a:r>
            <a:r>
              <a:rPr lang="en-US" altLang="zh-CN" sz="1600" b="0" i="0" u="none" strike="noStrike" kern="100" cap="none" spc="0" baseline="0">
                <a:solidFill>
                  <a:srgbClr val="CCCCCC"/>
                </a:solidFill>
                <a:latin typeface="+mn-lt"/>
                <a:ea typeface="+mn-ea"/>
                <a:cs typeface="+mn-ea"/>
                <a:sym typeface="+mn-lt"/>
              </a:rPr>
              <a:t> r </a:t>
            </a:r>
            <a:r>
              <a:rPr lang="en-US" altLang="zh-CN" sz="1600" b="1" i="0" u="none" strike="noStrike" kern="100" cap="none" spc="0" baseline="0">
                <a:solidFill>
                  <a:srgbClr val="FFFFFF"/>
                </a:solidFill>
                <a:latin typeface="+mn-lt"/>
                <a:ea typeface="+mn-ea"/>
                <a:cs typeface="+mn-ea"/>
                <a:sym typeface="+mn-lt"/>
              </a:rPr>
              <a:t>==</a:t>
            </a:r>
            <a:r>
              <a:rPr lang="en-US" altLang="zh-CN" sz="1600" b="0" i="0" u="none" strike="noStrike" kern="100" cap="none" spc="0" baseline="0">
                <a:solidFill>
                  <a:srgbClr val="CCCCCC"/>
                </a:solidFill>
                <a:latin typeface="+mn-lt"/>
                <a:ea typeface="+mn-ea"/>
                <a:cs typeface="+mn-ea"/>
                <a:sym typeface="+mn-lt"/>
              </a:rPr>
              <a:t> 30:</a:t>
            </a:r>
            <a:br>
              <a:rPr lang="zh-CN" altLang="en-US" sz="1600" b="0" i="0" u="none" strike="noStrike" kern="100" cap="none" spc="0" baseline="0">
                <a:solidFill>
                  <a:srgbClr val="CCCCCC"/>
                </a:solidFill>
                <a:latin typeface="+mn-lt"/>
                <a:ea typeface="+mn-ea"/>
                <a:cs typeface="+mn-ea"/>
                <a:sym typeface="+mn-lt"/>
              </a:rPr>
            </a:br>
            <a:r>
              <a:rPr lang="en-US" altLang="zh-CN" sz="1600" b="0" i="0" u="none" strike="noStrike" kern="100" cap="none" spc="0" baseline="0">
                <a:solidFill>
                  <a:srgbClr val="CCCCCC"/>
                </a:solidFill>
                <a:latin typeface="+mn-lt"/>
                <a:ea typeface="+mn-ea"/>
                <a:cs typeface="+mn-ea"/>
                <a:sym typeface="+mn-lt"/>
              </a:rPr>
              <a:t>    r = 0</a:t>
            </a:r>
            <a:br>
              <a:rPr lang="zh-CN" altLang="en-US" sz="1600" b="0" i="0" u="none" strike="noStrike" kern="100" cap="none" spc="0" baseline="0">
                <a:solidFill>
                  <a:srgbClr val="CCCCCC"/>
                </a:solidFill>
                <a:latin typeface="+mn-lt"/>
                <a:ea typeface="+mn-ea"/>
                <a:cs typeface="+mn-ea"/>
                <a:sym typeface="+mn-lt"/>
              </a:rPr>
            </a:br>
            <a:r>
              <a:rPr lang="en-US" altLang="zh-CN" sz="1600" b="0" i="0" u="none" strike="noStrike" kern="100" cap="none" spc="0" baseline="0">
                <a:solidFill>
                  <a:srgbClr val="CCCCCC"/>
                </a:solidFill>
                <a:latin typeface="+mn-lt"/>
                <a:ea typeface="+mn-ea"/>
                <a:cs typeface="+mn-ea"/>
                <a:sym typeface="+mn-lt"/>
              </a:rPr>
              <a:t>    c = (random.randint(0, 32),\</a:t>
            </a:r>
            <a:br>
              <a:rPr lang="zh-CN" altLang="en-US" sz="1600" b="0" i="0" u="none" strike="noStrike" kern="100" cap="none" spc="0" baseline="0">
                <a:solidFill>
                  <a:srgbClr val="CCCCCC"/>
                </a:solidFill>
                <a:latin typeface="+mn-lt"/>
                <a:ea typeface="+mn-ea"/>
                <a:cs typeface="+mn-ea"/>
                <a:sym typeface="+mn-lt"/>
              </a:rPr>
            </a:br>
            <a:r>
              <a:rPr lang="en-US" altLang="zh-CN" sz="1600" b="0" i="0" u="none" strike="noStrike" kern="100" cap="none" spc="0" baseline="0">
                <a:solidFill>
                  <a:srgbClr val="CCCCCC"/>
                </a:solidFill>
                <a:latin typeface="+mn-lt"/>
                <a:ea typeface="+mn-ea"/>
                <a:cs typeface="+mn-ea"/>
                <a:sym typeface="+mn-lt"/>
              </a:rPr>
              <a:t>         random.randint(0, 32),\</a:t>
            </a:r>
            <a:br>
              <a:rPr lang="zh-CN" altLang="en-US" sz="1600" b="0" i="0" u="none" strike="noStrike" kern="100" cap="none" spc="0" baseline="0">
                <a:solidFill>
                  <a:srgbClr val="CCCCCC"/>
                </a:solidFill>
                <a:latin typeface="+mn-lt"/>
                <a:ea typeface="+mn-ea"/>
                <a:cs typeface="+mn-ea"/>
                <a:sym typeface="+mn-lt"/>
              </a:rPr>
            </a:br>
            <a:r>
              <a:rPr lang="en-US" altLang="zh-CN" sz="1600" b="0" i="0" u="none" strike="noStrike" kern="100" cap="none" spc="0" baseline="0">
                <a:solidFill>
                  <a:srgbClr val="CCCCCC"/>
                </a:solidFill>
                <a:latin typeface="+mn-lt"/>
                <a:ea typeface="+mn-ea"/>
                <a:cs typeface="+mn-ea"/>
                <a:sym typeface="+mn-lt"/>
              </a:rPr>
              <a:t>         random.randint(0, 32))</a:t>
            </a:r>
          </a:p>
          <a:p>
            <a:pPr marL="0" indent="0" algn="just" eaLnBrk="1" fontAlgn="auto" latinLnBrk="0" hangingPunct="1">
              <a:lnSpc>
                <a:spcPct val="100000"/>
              </a:lnSpc>
              <a:spcBef>
                <a:spcPts val="0"/>
              </a:spcBef>
              <a:spcAft>
                <a:spcPts val="0"/>
              </a:spcAft>
              <a:buNone/>
            </a:pPr>
            <a:endParaRPr lang="zh-CN" altLang="en-US" sz="1600" b="0" i="0" u="none" strike="noStrike" kern="100" cap="none" spc="0" baseline="0">
              <a:solidFill>
                <a:schemeClr val="tx1"/>
              </a:solidFill>
              <a:latin typeface="+mn-lt"/>
              <a:ea typeface="+mn-ea"/>
              <a:cs typeface="+mn-ea"/>
              <a:sym typeface="+mn-lt"/>
            </a:endParaRPr>
          </a:p>
        </p:txBody>
      </p:sp>
    </p:spTree>
    <p:extLst>
      <p:ext uri="{BB962C8B-B14F-4D97-AF65-F5344CB8AC3E}">
        <p14:creationId xmlns:p14="http://schemas.microsoft.com/office/powerpoint/2010/main" val="108888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文本框"/>
          <p:cNvSpPr>
            <a:spLocks noGrp="1"/>
          </p:cNvSpPr>
          <p:nvPr>
            <p:ph type="title"/>
          </p:nvPr>
        </p:nvSpPr>
        <p:spPr>
          <a:xfrm>
            <a:off x="457193" y="273595"/>
            <a:ext cx="8233074" cy="114478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buNone/>
            </a:pPr>
            <a:r>
              <a:rPr lang="en-US" altLang="zh-CN" sz="4400" b="0" i="0" u="none" strike="noStrike" kern="0" cap="none" spc="0" baseline="0">
                <a:solidFill>
                  <a:schemeClr val="tx2"/>
                </a:solidFill>
                <a:latin typeface="+mn-lt"/>
                <a:ea typeface="+mn-ea"/>
                <a:cs typeface="+mn-ea"/>
                <a:sym typeface="+mn-lt"/>
              </a:rPr>
              <a:t>Variable Speed Flow LED</a:t>
            </a:r>
            <a:endParaRPr lang="zh-CN" altLang="en-US" sz="4400" b="0" i="0" u="none" strike="noStrike" kern="0" cap="none" spc="0" baseline="0">
              <a:solidFill>
                <a:schemeClr val="tx2"/>
              </a:solidFill>
              <a:latin typeface="+mn-lt"/>
              <a:ea typeface="+mn-ea"/>
              <a:cs typeface="+mn-ea"/>
              <a:sym typeface="+mn-lt"/>
            </a:endParaRPr>
          </a:p>
        </p:txBody>
      </p:sp>
      <p:sp>
        <p:nvSpPr>
          <p:cNvPr id="139" name="矩形"/>
          <p:cNvSpPr>
            <a:spLocks/>
          </p:cNvSpPr>
          <p:nvPr/>
        </p:nvSpPr>
        <p:spPr>
          <a:xfrm>
            <a:off x="1030045" y="1478052"/>
            <a:ext cx="7219160" cy="4616648"/>
          </a:xfrm>
          <a:prstGeom prst="rect">
            <a:avLst/>
          </a:prstGeom>
          <a:solidFill>
            <a:srgbClr val="3C3C3C"/>
          </a:solidFill>
          <a:ln w="9525" cap="flat" cmpd="sng">
            <a:noFill/>
            <a:prstDash val="solid"/>
            <a:miter/>
          </a:ln>
        </p:spPr>
        <p:txBody>
          <a:bodyPr vert="horz" wrap="square" lIns="91440" tIns="45720" rIns="91440" bIns="45720" anchor="t" anchorCtr="0">
            <a:prstTxWarp prst="textNoShape">
              <a:avLst/>
            </a:prstTxWarp>
            <a:spAutoFit/>
          </a:bodyPr>
          <a:lstStyle/>
          <a:p>
            <a:pPr marL="47625" indent="0" algn="l" eaLnBrk="1" fontAlgn="auto" latinLnBrk="0" hangingPunct="1">
              <a:lnSpc>
                <a:spcPct val="100000"/>
              </a:lnSpc>
              <a:spcBef>
                <a:spcPts val="0"/>
              </a:spcBef>
              <a:spcAft>
                <a:spcPts val="0"/>
              </a:spcAft>
              <a:buNone/>
            </a:pPr>
            <a:r>
              <a:rPr lang="en-US" altLang="zh-CN" sz="1400" b="1" i="0" u="none" strike="noStrike" kern="100" cap="none" spc="0" baseline="0">
                <a:solidFill>
                  <a:srgbClr val="FFFFFF"/>
                </a:solidFill>
                <a:latin typeface="+mn-lt"/>
                <a:ea typeface="+mn-ea"/>
                <a:cs typeface="+mn-ea"/>
                <a:sym typeface="+mn-lt"/>
              </a:rPr>
              <a:t>import</a:t>
            </a:r>
            <a:r>
              <a:rPr lang="en-US" altLang="zh-CN" sz="1400" b="0" i="0" u="none" strike="noStrike" kern="100" cap="none" spc="0" baseline="0">
                <a:solidFill>
                  <a:srgbClr val="CCCCCC"/>
                </a:solidFill>
                <a:latin typeface="+mn-lt"/>
                <a:ea typeface="+mn-ea"/>
                <a:cs typeface="+mn-ea"/>
                <a:sym typeface="+mn-lt"/>
              </a:rPr>
              <a:t> neopixel</a:t>
            </a:r>
            <a:br>
              <a:rPr lang="zh-CN" altLang="en-US" sz="1400" b="0" i="0" u="none" strike="noStrike" kern="100" cap="none" spc="0" baseline="0">
                <a:solidFill>
                  <a:srgbClr val="CCCCCC"/>
                </a:solidFill>
                <a:latin typeface="+mn-lt"/>
                <a:ea typeface="+mn-ea"/>
                <a:cs typeface="+mn-ea"/>
                <a:sym typeface="+mn-lt"/>
              </a:rPr>
            </a:br>
            <a:r>
              <a:rPr lang="en-US" altLang="zh-CN" sz="1400" b="1" i="0" u="none" strike="noStrike" kern="100" cap="none" spc="0" baseline="0">
                <a:solidFill>
                  <a:srgbClr val="FFFFFF"/>
                </a:solidFill>
                <a:latin typeface="+mn-lt"/>
                <a:ea typeface="+mn-ea"/>
                <a:cs typeface="+mn-ea"/>
                <a:sym typeface="+mn-lt"/>
              </a:rPr>
              <a:t>import</a:t>
            </a:r>
            <a:r>
              <a:rPr lang="en-US" altLang="zh-CN" sz="1400" b="0" i="0" u="none" strike="noStrike" kern="100" cap="none" spc="0" baseline="0">
                <a:solidFill>
                  <a:srgbClr val="CCCCCC"/>
                </a:solidFill>
                <a:latin typeface="+mn-lt"/>
                <a:ea typeface="+mn-ea"/>
                <a:cs typeface="+mn-ea"/>
                <a:sym typeface="+mn-lt"/>
              </a:rPr>
              <a:t> random</a:t>
            </a:r>
            <a:br>
              <a:rPr lang="zh-CN" altLang="en-US" sz="1400" b="0" i="0" u="none" strike="noStrike" kern="100" cap="none" spc="0" baseline="0">
                <a:solidFill>
                  <a:srgbClr val="CCCCCC"/>
                </a:solidFill>
                <a:latin typeface="+mn-lt"/>
                <a:ea typeface="+mn-ea"/>
                <a:cs typeface="+mn-ea"/>
                <a:sym typeface="+mn-lt"/>
              </a:rPr>
            </a:br>
            <a:r>
              <a:rPr lang="en-US" altLang="zh-CN" sz="1400" b="1" i="0" u="none" strike="noStrike" kern="100" cap="none" spc="0" baseline="0">
                <a:solidFill>
                  <a:srgbClr val="FFFFFF"/>
                </a:solidFill>
                <a:latin typeface="+mn-lt"/>
                <a:ea typeface="+mn-ea"/>
                <a:cs typeface="+mn-ea"/>
                <a:sym typeface="+mn-lt"/>
              </a:rPr>
              <a:t>from</a:t>
            </a:r>
            <a:r>
              <a:rPr lang="en-US" altLang="zh-CN" sz="1400" b="0" i="0" u="none" strike="noStrike" kern="100" cap="none" spc="0" baseline="0">
                <a:solidFill>
                  <a:srgbClr val="CCCCCC"/>
                </a:solidFill>
                <a:latin typeface="+mn-lt"/>
                <a:ea typeface="+mn-ea"/>
                <a:cs typeface="+mn-ea"/>
                <a:sym typeface="+mn-lt"/>
              </a:rPr>
              <a:t> microbit </a:t>
            </a:r>
            <a:r>
              <a:rPr lang="en-US" altLang="zh-CN" sz="1400" b="1" i="0" u="none" strike="noStrike" kern="100" cap="none" spc="0" baseline="0">
                <a:solidFill>
                  <a:srgbClr val="FFFFFF"/>
                </a:solidFill>
                <a:latin typeface="+mn-lt"/>
                <a:ea typeface="+mn-ea"/>
                <a:cs typeface="+mn-ea"/>
                <a:sym typeface="+mn-lt"/>
              </a:rPr>
              <a:t>import</a:t>
            </a:r>
            <a:r>
              <a:rPr lang="en-US" altLang="zh-CN" sz="1400" b="0" i="0" u="none" strike="noStrike" kern="100" cap="none" spc="0" baseline="0">
                <a:solidFill>
                  <a:srgbClr val="CCCCCC"/>
                </a:solidFill>
                <a:latin typeface="+mn-lt"/>
                <a:ea typeface="+mn-ea"/>
                <a:cs typeface="+mn-ea"/>
                <a:sym typeface="+mn-lt"/>
              </a:rPr>
              <a:t> </a:t>
            </a:r>
            <a:r>
              <a:rPr lang="en-US" altLang="zh-CN" sz="1400" b="1" i="0" u="none" strike="noStrike" kern="100" cap="none" spc="0" baseline="0">
                <a:solidFill>
                  <a:srgbClr val="FFFFFF"/>
                </a:solidFill>
                <a:latin typeface="+mn-lt"/>
                <a:ea typeface="+mn-ea"/>
                <a:cs typeface="+mn-ea"/>
                <a:sym typeface="+mn-lt"/>
              </a:rPr>
              <a:t>*</a:t>
            </a:r>
            <a:br>
              <a:rPr lang="zh-CN" altLang="en-US" sz="1400" b="1" i="0" u="none" strike="noStrike" kern="100" cap="none" spc="0" baseline="0">
                <a:solidFill>
                  <a:srgbClr val="FFFFFF"/>
                </a:solidFill>
                <a:latin typeface="+mn-lt"/>
                <a:ea typeface="+mn-ea"/>
                <a:cs typeface="+mn-ea"/>
                <a:sym typeface="+mn-lt"/>
              </a:rPr>
            </a:b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np = neopixel.NeoPixel(pin1, 30)</a:t>
            </a:r>
            <a:br>
              <a:rPr lang="zh-CN" altLang="en-US" sz="1400" b="0" i="0" u="none" strike="noStrike" kern="100" cap="none" spc="0" baseline="0">
                <a:solidFill>
                  <a:srgbClr val="CCCCCC"/>
                </a:solidFill>
                <a:latin typeface="+mn-lt"/>
                <a:ea typeface="+mn-ea"/>
                <a:cs typeface="+mn-ea"/>
                <a:sym typeface="+mn-lt"/>
              </a:rPr>
            </a:b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c = (0, 30, 0)</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d = 50</a:t>
            </a:r>
            <a:br>
              <a:rPr lang="zh-CN" altLang="en-US" sz="1400" b="0" i="0" u="none" strike="noStrike" kern="100" cap="none" spc="0" baseline="0">
                <a:solidFill>
                  <a:srgbClr val="CCCCCC"/>
                </a:solidFill>
                <a:latin typeface="+mn-lt"/>
                <a:ea typeface="+mn-ea"/>
                <a:cs typeface="+mn-ea"/>
                <a:sym typeface="+mn-lt"/>
              </a:rPr>
            </a:br>
            <a:r>
              <a:rPr lang="en-US" altLang="zh-CN" sz="1400" b="1" i="0" u="none" strike="noStrike" kern="100" cap="none" spc="0" baseline="0">
                <a:solidFill>
                  <a:srgbClr val="FFFFFF"/>
                </a:solidFill>
                <a:latin typeface="+mn-lt"/>
                <a:ea typeface="+mn-ea"/>
                <a:cs typeface="+mn-ea"/>
                <a:sym typeface="+mn-lt"/>
              </a:rPr>
              <a:t>while</a:t>
            </a:r>
            <a:r>
              <a:rPr lang="en-US" altLang="zh-CN" sz="1400" b="0" i="0" u="none" strike="noStrike" kern="100" cap="none" spc="0" baseline="0">
                <a:solidFill>
                  <a:srgbClr val="CCCCCC"/>
                </a:solidFill>
                <a:latin typeface="+mn-lt"/>
                <a:ea typeface="+mn-ea"/>
                <a:cs typeface="+mn-ea"/>
                <a:sym typeface="+mn-lt"/>
              </a:rPr>
              <a:t> True:</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np[r] = c</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np.show()</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sleep(d)</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np.clear()</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r = r </a:t>
            </a:r>
            <a:r>
              <a:rPr lang="en-US" altLang="zh-CN" sz="1400" b="1" i="0" u="none" strike="noStrike" kern="100" cap="none" spc="0" baseline="0">
                <a:solidFill>
                  <a:srgbClr val="FFFFFF"/>
                </a:solidFill>
                <a:latin typeface="+mn-lt"/>
                <a:ea typeface="+mn-ea"/>
                <a:cs typeface="+mn-ea"/>
                <a:sym typeface="+mn-lt"/>
              </a:rPr>
              <a:t>+</a:t>
            </a:r>
            <a:r>
              <a:rPr lang="en-US" altLang="zh-CN" sz="1400" b="0" i="0" u="none" strike="noStrike" kern="100" cap="none" spc="0" baseline="0">
                <a:solidFill>
                  <a:srgbClr val="CCCCCC"/>
                </a:solidFill>
                <a:latin typeface="+mn-lt"/>
                <a:ea typeface="+mn-ea"/>
                <a:cs typeface="+mn-ea"/>
                <a:sym typeface="+mn-lt"/>
              </a:rPr>
              <a:t> 1</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a:t>
            </a:r>
            <a:r>
              <a:rPr lang="en-US" altLang="zh-CN" sz="1400" b="1" i="0" u="none" strike="noStrike" kern="100" cap="none" spc="0" baseline="0">
                <a:solidFill>
                  <a:srgbClr val="FFFFFF"/>
                </a:solidFill>
                <a:latin typeface="+mn-lt"/>
                <a:ea typeface="+mn-ea"/>
                <a:cs typeface="+mn-ea"/>
                <a:sym typeface="+mn-lt"/>
              </a:rPr>
              <a:t>if</a:t>
            </a:r>
            <a:r>
              <a:rPr lang="en-US" altLang="zh-CN" sz="1400" b="0" i="0" u="none" strike="noStrike" kern="100" cap="none" spc="0" baseline="0">
                <a:solidFill>
                  <a:srgbClr val="CCCCCC"/>
                </a:solidFill>
                <a:latin typeface="+mn-lt"/>
                <a:ea typeface="+mn-ea"/>
                <a:cs typeface="+mn-ea"/>
                <a:sym typeface="+mn-lt"/>
              </a:rPr>
              <a:t> r </a:t>
            </a:r>
            <a:r>
              <a:rPr lang="en-US" altLang="zh-CN" sz="1400" b="1" i="0" u="none" strike="noStrike" kern="100" cap="none" spc="0" baseline="0">
                <a:solidFill>
                  <a:srgbClr val="FFFFFF"/>
                </a:solidFill>
                <a:latin typeface="+mn-lt"/>
                <a:ea typeface="+mn-ea"/>
                <a:cs typeface="+mn-ea"/>
                <a:sym typeface="+mn-lt"/>
              </a:rPr>
              <a:t>==</a:t>
            </a:r>
            <a:r>
              <a:rPr lang="en-US" altLang="zh-CN" sz="1400" b="0" i="0" u="none" strike="noStrike" kern="100" cap="none" spc="0" baseline="0">
                <a:solidFill>
                  <a:srgbClr val="CCCCCC"/>
                </a:solidFill>
                <a:latin typeface="+mn-lt"/>
                <a:ea typeface="+mn-ea"/>
                <a:cs typeface="+mn-ea"/>
                <a:sym typeface="+mn-lt"/>
              </a:rPr>
              <a:t> 30:</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r = 0</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c = (random.randint(0, 32),\</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random.randint(0, 32),\</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random.randint(0, 32))</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d = random.randint(20, 120)</a:t>
            </a:r>
          </a:p>
          <a:p>
            <a:pPr marL="0" indent="0" algn="just" eaLnBrk="1" fontAlgn="auto" latinLnBrk="0" hangingPunct="1">
              <a:lnSpc>
                <a:spcPct val="100000"/>
              </a:lnSpc>
              <a:spcBef>
                <a:spcPts val="0"/>
              </a:spcBef>
              <a:spcAft>
                <a:spcPts val="0"/>
              </a:spcAft>
              <a:buNone/>
            </a:pPr>
            <a:endParaRPr lang="zh-CN" altLang="en-US" sz="1400" b="0" i="0" u="none" strike="noStrike" kern="100" cap="none" spc="0" baseline="0">
              <a:solidFill>
                <a:schemeClr val="tx1"/>
              </a:solidFill>
              <a:latin typeface="+mn-lt"/>
              <a:ea typeface="+mn-ea"/>
              <a:cs typeface="+mn-ea"/>
              <a:sym typeface="+mn-lt"/>
            </a:endParaRPr>
          </a:p>
        </p:txBody>
      </p:sp>
    </p:spTree>
    <p:extLst>
      <p:ext uri="{BB962C8B-B14F-4D97-AF65-F5344CB8AC3E}">
        <p14:creationId xmlns:p14="http://schemas.microsoft.com/office/powerpoint/2010/main" val="109491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文本框"/>
          <p:cNvSpPr>
            <a:spLocks noGrp="1"/>
          </p:cNvSpPr>
          <p:nvPr>
            <p:ph type="title"/>
          </p:nvPr>
        </p:nvSpPr>
        <p:spPr>
          <a:xfrm>
            <a:off x="455612" y="271462"/>
            <a:ext cx="8218488" cy="1143000"/>
          </a:xfrm>
          <a:prstGeom prst="rect">
            <a:avLst/>
          </a:prstGeom>
          <a:noFill/>
          <a:ln w="9525" cap="flat" cmpd="sng">
            <a:noFill/>
            <a:prstDash val="solid"/>
            <a:miter/>
          </a:ln>
        </p:spPr>
        <p:txBody>
          <a:bodyPr vert="horz" wrap="square" lIns="91440" tIns="45720" rIns="91440" bIns="45720" anchor="ctr" anchorCtr="0">
            <a:prstTxWarp prst="textNoShape">
              <a:avLst/>
            </a:prstTxWarp>
          </a:bodyPr>
          <a:lstStyle/>
          <a:p>
            <a:pPr algn="ctr"/>
            <a:r>
              <a:rPr lang="en-US" altLang="zh-CN" sz="4400">
                <a:solidFill>
                  <a:schemeClr val="tx2"/>
                </a:solidFill>
                <a:latin typeface="+mn-lt"/>
                <a:ea typeface="+mn-ea"/>
                <a:cs typeface="+mn-ea"/>
                <a:sym typeface="+mn-lt"/>
              </a:rPr>
              <a:t>Experiment Equipment</a:t>
            </a:r>
            <a:endParaRPr lang="zh-CN" altLang="en-US" sz="4400" b="0" i="0" u="none" strike="noStrike" kern="0" cap="none" spc="0" baseline="0">
              <a:solidFill>
                <a:schemeClr val="tx2"/>
              </a:solidFill>
              <a:latin typeface="+mn-lt"/>
              <a:ea typeface="+mn-ea"/>
              <a:cs typeface="+mn-ea"/>
              <a:sym typeface="+mn-lt"/>
            </a:endParaRPr>
          </a:p>
        </p:txBody>
      </p:sp>
      <p:sp>
        <p:nvSpPr>
          <p:cNvPr id="73" name="文本框"/>
          <p:cNvSpPr>
            <a:spLocks noGrp="1"/>
          </p:cNvSpPr>
          <p:nvPr>
            <p:ph type="body" idx="1"/>
          </p:nvPr>
        </p:nvSpPr>
        <p:spPr>
          <a:xfrm>
            <a:off x="455612" y="1597024"/>
            <a:ext cx="8218488" cy="4518020"/>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ct val="20000"/>
              </a:spcBef>
              <a:spcAft>
                <a:spcPts val="0"/>
              </a:spcAft>
              <a:buClr>
                <a:schemeClr val="accent2"/>
              </a:buClr>
              <a:buSzPct val="100000"/>
              <a:buFont typeface="Wingdings" charset="2"/>
              <a:buChar char=""/>
            </a:pPr>
            <a:r>
              <a:rPr lang="en-US" altLang="zh-CN" sz="3200" b="0" i="0" u="none" strike="noStrike" kern="0" cap="none" spc="0" baseline="0">
                <a:solidFill>
                  <a:schemeClr val="tx1"/>
                </a:solidFill>
                <a:latin typeface="+mn-lt"/>
                <a:ea typeface="+mn-ea"/>
                <a:cs typeface="+mn-ea"/>
                <a:sym typeface="+mn-lt"/>
              </a:rPr>
              <a:t>micro:bit x 1</a:t>
            </a:r>
          </a:p>
          <a:p>
            <a:pPr marL="342900" indent="-342900" algn="l">
              <a:lnSpc>
                <a:spcPct val="100000"/>
              </a:lnSpc>
              <a:spcBef>
                <a:spcPct val="20000"/>
              </a:spcBef>
              <a:spcAft>
                <a:spcPts val="0"/>
              </a:spcAft>
              <a:buClr>
                <a:schemeClr val="accent2"/>
              </a:buClr>
              <a:buSzPct val="100000"/>
              <a:buFont typeface="Wingdings" charset="2"/>
              <a:buChar char=""/>
            </a:pPr>
            <a:r>
              <a:rPr lang="en-US" altLang="zh-CN">
                <a:latin typeface="+mn-lt"/>
                <a:ea typeface="+mn-ea"/>
                <a:cs typeface="+mn-ea"/>
                <a:sym typeface="+mn-lt"/>
              </a:rPr>
              <a:t>From </a:t>
            </a:r>
            <a:r>
              <a:rPr lang="en-US" altLang="zh-CN" sz="3200" b="0" i="0" u="none" strike="noStrike" kern="0" cap="none" spc="0" baseline="0">
                <a:solidFill>
                  <a:schemeClr val="tx1"/>
                </a:solidFill>
                <a:latin typeface="+mn-lt"/>
                <a:ea typeface="+mn-ea"/>
                <a:cs typeface="+mn-ea"/>
                <a:sym typeface="+mn-lt"/>
              </a:rPr>
              <a:t>grove inventor kit:</a:t>
            </a:r>
          </a:p>
          <a:p>
            <a:pPr marL="809625" lvl="1" indent="-342900" algn="l">
              <a:lnSpc>
                <a:spcPct val="100000"/>
              </a:lnSpc>
              <a:spcBef>
                <a:spcPct val="20000"/>
              </a:spcBef>
              <a:spcAft>
                <a:spcPts val="0"/>
              </a:spcAft>
              <a:buClr>
                <a:schemeClr val="hlink"/>
              </a:buClr>
              <a:buSzPct val="100000"/>
              <a:buFont typeface="Wingdings" charset="2"/>
              <a:buChar char=""/>
            </a:pPr>
            <a:r>
              <a:rPr lang="en-US" altLang="zh-CN" sz="2800" b="0" i="0" u="none" strike="noStrike" kern="0" cap="none" spc="0" baseline="0">
                <a:solidFill>
                  <a:schemeClr val="tx1"/>
                </a:solidFill>
                <a:latin typeface="+mn-lt"/>
                <a:ea typeface="+mn-ea"/>
                <a:cs typeface="+mn-ea"/>
                <a:sym typeface="+mn-lt"/>
              </a:rPr>
              <a:t>Base Shield</a:t>
            </a:r>
            <a:r>
              <a:rPr lang="zh-CN" altLang="en-US" sz="2800" b="0" i="0" u="none" strike="noStrike" kern="0" cap="none" spc="0" baseline="0">
                <a:solidFill>
                  <a:schemeClr val="tx1"/>
                </a:solidFill>
                <a:latin typeface="+mn-lt"/>
                <a:ea typeface="+mn-ea"/>
                <a:cs typeface="+mn-ea"/>
                <a:sym typeface="+mn-lt"/>
              </a:rPr>
              <a:t> x 1</a:t>
            </a:r>
            <a:endParaRPr lang="en-US" altLang="zh-CN" sz="2800" b="0" i="0" u="none" strike="noStrike" kern="0" cap="none" spc="0" baseline="0">
              <a:solidFill>
                <a:schemeClr val="tx1"/>
              </a:solidFill>
              <a:latin typeface="+mn-lt"/>
              <a:ea typeface="+mn-ea"/>
              <a:cs typeface="+mn-ea"/>
              <a:sym typeface="+mn-lt"/>
            </a:endParaRPr>
          </a:p>
          <a:p>
            <a:pPr marL="809625" lvl="1" indent="-342900" algn="l">
              <a:lnSpc>
                <a:spcPct val="100000"/>
              </a:lnSpc>
              <a:spcBef>
                <a:spcPct val="20000"/>
              </a:spcBef>
              <a:spcAft>
                <a:spcPts val="0"/>
              </a:spcAft>
              <a:buClr>
                <a:schemeClr val="hlink"/>
              </a:buClr>
              <a:buSzPct val="100000"/>
              <a:buFont typeface="Wingdings" charset="2"/>
              <a:buChar char=""/>
            </a:pPr>
            <a:r>
              <a:rPr lang="en-US" altLang="zh-CN" sz="2800" b="0" i="0" u="none" strike="noStrike" kern="0" cap="none" spc="0" baseline="0">
                <a:solidFill>
                  <a:schemeClr val="tx1"/>
                </a:solidFill>
                <a:latin typeface="+mn-lt"/>
                <a:ea typeface="+mn-ea"/>
                <a:cs typeface="+mn-ea"/>
                <a:sym typeface="+mn-lt"/>
              </a:rPr>
              <a:t>WS2812 strip x 1</a:t>
            </a:r>
          </a:p>
          <a:p>
            <a:pPr marL="342900" indent="-342900"/>
            <a:r>
              <a:rPr lang="en-US" altLang="zh-CN">
                <a:latin typeface="+mn-lt"/>
                <a:ea typeface="+mn-ea"/>
                <a:cs typeface="+mn-ea"/>
                <a:sym typeface="+mn-lt"/>
              </a:rPr>
              <a:t>Micro USB cable(Android data cable)</a:t>
            </a:r>
            <a:endParaRPr lang="en-US" altLang="zh-CN" sz="3200" b="0" i="0" u="none" strike="noStrike" kern="0" cap="none" spc="0" baseline="0">
              <a:solidFill>
                <a:schemeClr val="tx1"/>
              </a:solidFill>
              <a:latin typeface="+mn-lt"/>
              <a:ea typeface="+mn-ea"/>
              <a:cs typeface="+mn-ea"/>
              <a:sym typeface="+mn-lt"/>
            </a:endParaRPr>
          </a:p>
          <a:p>
            <a:pPr marL="342900" indent="-342900"/>
            <a:r>
              <a:rPr lang="en-US">
                <a:latin typeface="+mn-lt"/>
                <a:ea typeface="+mn-ea"/>
                <a:cs typeface="+mn-ea"/>
                <a:sym typeface="+mn-lt"/>
              </a:rPr>
              <a:t>Network-enabled computer</a:t>
            </a:r>
            <a:endParaRPr lang="zh-CN" altLang="en-US" sz="3200" b="0" i="0" u="none" strike="noStrike" kern="0" cap="none" spc="0" baseline="0">
              <a:solidFill>
                <a:schemeClr val="tx1"/>
              </a:solidFill>
              <a:latin typeface="+mn-lt"/>
              <a:ea typeface="+mn-ea"/>
              <a:cs typeface="+mn-ea"/>
              <a:sym typeface="+mn-lt"/>
            </a:endParaRPr>
          </a:p>
        </p:txBody>
      </p:sp>
      <p:pic>
        <p:nvPicPr>
          <p:cNvPr id="74" name="图片"/>
          <p:cNvPicPr>
            <a:picLocks noChangeAspect="1"/>
          </p:cNvPicPr>
          <p:nvPr/>
        </p:nvPicPr>
        <p:blipFill>
          <a:blip r:embed="rId2" cstate="print"/>
          <a:stretch>
            <a:fillRect/>
          </a:stretch>
        </p:blipFill>
        <p:spPr>
          <a:xfrm>
            <a:off x="5496675" y="1337469"/>
            <a:ext cx="3177425" cy="2194716"/>
          </a:xfrm>
          <a:prstGeom prst="rect">
            <a:avLst/>
          </a:prstGeom>
          <a:noFill/>
          <a:ln w="9525" cap="flat" cmpd="sng">
            <a:noFill/>
            <a:prstDash val="solid"/>
            <a:miter/>
          </a:ln>
        </p:spPr>
      </p:pic>
      <p:pic>
        <p:nvPicPr>
          <p:cNvPr id="75" name="图片"/>
          <p:cNvPicPr>
            <a:picLocks noChangeAspect="1"/>
          </p:cNvPicPr>
          <p:nvPr/>
        </p:nvPicPr>
        <p:blipFill>
          <a:blip r:embed="rId3" cstate="print"/>
          <a:stretch>
            <a:fillRect/>
          </a:stretch>
        </p:blipFill>
        <p:spPr>
          <a:xfrm>
            <a:off x="6711196" y="4363316"/>
            <a:ext cx="2123325" cy="2109673"/>
          </a:xfrm>
          <a:prstGeom prst="rect">
            <a:avLst/>
          </a:prstGeom>
          <a:noFill/>
          <a:ln w="9525" cap="flat" cmpd="sng">
            <a:noFill/>
            <a:prstDash val="solid"/>
            <a:miter/>
          </a:ln>
        </p:spPr>
      </p:pic>
    </p:spTree>
    <p:extLst>
      <p:ext uri="{BB962C8B-B14F-4D97-AF65-F5344CB8AC3E}">
        <p14:creationId xmlns:p14="http://schemas.microsoft.com/office/powerpoint/2010/main" val="7080633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 name="文本框"/>
          <p:cNvSpPr>
            <a:spLocks noGrp="1"/>
          </p:cNvSpPr>
          <p:nvPr>
            <p:ph type="title"/>
          </p:nvPr>
        </p:nvSpPr>
        <p:spPr>
          <a:xfrm>
            <a:off x="457193" y="273595"/>
            <a:ext cx="8233074" cy="114478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buNone/>
            </a:pPr>
            <a:r>
              <a:rPr lang="en-US" altLang="zh-CN" sz="4400" b="0" i="0" u="none" strike="noStrike" kern="0" cap="none" spc="0" baseline="0">
                <a:solidFill>
                  <a:schemeClr val="tx2"/>
                </a:solidFill>
                <a:latin typeface="+mn-lt"/>
                <a:ea typeface="+mn-ea"/>
                <a:cs typeface="+mn-ea"/>
                <a:sym typeface="+mn-lt"/>
              </a:rPr>
              <a:t>Round Trip Flow LED</a:t>
            </a:r>
            <a:endParaRPr lang="zh-CN" altLang="en-US" sz="4400" b="0" i="0" u="none" strike="noStrike" kern="0" cap="none" spc="0" baseline="0">
              <a:solidFill>
                <a:schemeClr val="tx2"/>
              </a:solidFill>
              <a:latin typeface="+mn-lt"/>
              <a:ea typeface="+mn-ea"/>
              <a:cs typeface="+mn-ea"/>
              <a:sym typeface="+mn-lt"/>
            </a:endParaRPr>
          </a:p>
        </p:txBody>
      </p:sp>
      <p:sp>
        <p:nvSpPr>
          <p:cNvPr id="141" name="矩形"/>
          <p:cNvSpPr>
            <a:spLocks/>
          </p:cNvSpPr>
          <p:nvPr/>
        </p:nvSpPr>
        <p:spPr>
          <a:xfrm>
            <a:off x="1152507" y="1647799"/>
            <a:ext cx="6679985" cy="4401205"/>
          </a:xfrm>
          <a:prstGeom prst="rect">
            <a:avLst/>
          </a:prstGeom>
          <a:solidFill>
            <a:srgbClr val="3C3C3C"/>
          </a:solidFill>
          <a:ln w="9525" cap="flat" cmpd="sng">
            <a:noFill/>
            <a:prstDash val="solid"/>
            <a:miter/>
          </a:ln>
        </p:spPr>
        <p:txBody>
          <a:bodyPr vert="horz" wrap="square" lIns="91440" tIns="45720" rIns="91440" bIns="45720" anchor="t" anchorCtr="0">
            <a:prstTxWarp prst="textNoShape">
              <a:avLst/>
            </a:prstTxWarp>
            <a:spAutoFit/>
          </a:bodyPr>
          <a:lstStyle/>
          <a:p>
            <a:pPr marL="47625" indent="0" algn="l" eaLnBrk="1" fontAlgn="auto" latinLnBrk="0" hangingPunct="1">
              <a:lnSpc>
                <a:spcPct val="100000"/>
              </a:lnSpc>
              <a:spcBef>
                <a:spcPts val="0"/>
              </a:spcBef>
              <a:spcAft>
                <a:spcPts val="0"/>
              </a:spcAft>
              <a:buNone/>
            </a:pPr>
            <a:r>
              <a:rPr lang="en-US" altLang="zh-CN" sz="1400" b="1" i="0" u="none" strike="noStrike" kern="100" cap="none" spc="0" baseline="0">
                <a:solidFill>
                  <a:srgbClr val="FFFFFF"/>
                </a:solidFill>
                <a:latin typeface="+mn-lt"/>
                <a:ea typeface="+mn-ea"/>
                <a:cs typeface="+mn-ea"/>
                <a:sym typeface="+mn-lt"/>
              </a:rPr>
              <a:t>import</a:t>
            </a:r>
            <a:r>
              <a:rPr lang="en-US" altLang="zh-CN" sz="1400" b="0" i="0" u="none" strike="noStrike" kern="100" cap="none" spc="0" baseline="0">
                <a:solidFill>
                  <a:srgbClr val="CCCCCC"/>
                </a:solidFill>
                <a:latin typeface="+mn-lt"/>
                <a:ea typeface="+mn-ea"/>
                <a:cs typeface="+mn-ea"/>
                <a:sym typeface="+mn-lt"/>
              </a:rPr>
              <a:t> neopixel</a:t>
            </a:r>
            <a:br>
              <a:rPr lang="zh-CN" altLang="en-US" sz="1400" b="0" i="0" u="none" strike="noStrike" kern="100" cap="none" spc="0" baseline="0">
                <a:solidFill>
                  <a:srgbClr val="CCCCCC"/>
                </a:solidFill>
                <a:latin typeface="+mn-lt"/>
                <a:ea typeface="+mn-ea"/>
                <a:cs typeface="+mn-ea"/>
                <a:sym typeface="+mn-lt"/>
              </a:rPr>
            </a:br>
            <a:r>
              <a:rPr lang="en-US" altLang="zh-CN" sz="1400" b="1" i="0" u="none" strike="noStrike" kern="100" cap="none" spc="0" baseline="0">
                <a:solidFill>
                  <a:srgbClr val="FFFFFF"/>
                </a:solidFill>
                <a:latin typeface="+mn-lt"/>
                <a:ea typeface="+mn-ea"/>
                <a:cs typeface="+mn-ea"/>
                <a:sym typeface="+mn-lt"/>
              </a:rPr>
              <a:t>import</a:t>
            </a:r>
            <a:r>
              <a:rPr lang="en-US" altLang="zh-CN" sz="1400" b="0" i="0" u="none" strike="noStrike" kern="100" cap="none" spc="0" baseline="0">
                <a:solidFill>
                  <a:srgbClr val="CCCCCC"/>
                </a:solidFill>
                <a:latin typeface="+mn-lt"/>
                <a:ea typeface="+mn-ea"/>
                <a:cs typeface="+mn-ea"/>
                <a:sym typeface="+mn-lt"/>
              </a:rPr>
              <a:t> random</a:t>
            </a:r>
            <a:br>
              <a:rPr lang="zh-CN" altLang="en-US" sz="1400" b="0" i="0" u="none" strike="noStrike" kern="100" cap="none" spc="0" baseline="0">
                <a:solidFill>
                  <a:srgbClr val="CCCCCC"/>
                </a:solidFill>
                <a:latin typeface="+mn-lt"/>
                <a:ea typeface="+mn-ea"/>
                <a:cs typeface="+mn-ea"/>
                <a:sym typeface="+mn-lt"/>
              </a:rPr>
            </a:br>
            <a:r>
              <a:rPr lang="en-US" altLang="zh-CN" sz="1400" b="1" i="0" u="none" strike="noStrike" kern="100" cap="none" spc="0" baseline="0">
                <a:solidFill>
                  <a:srgbClr val="FFFFFF"/>
                </a:solidFill>
                <a:latin typeface="+mn-lt"/>
                <a:ea typeface="+mn-ea"/>
                <a:cs typeface="+mn-ea"/>
                <a:sym typeface="+mn-lt"/>
              </a:rPr>
              <a:t>from</a:t>
            </a:r>
            <a:r>
              <a:rPr lang="en-US" altLang="zh-CN" sz="1400" b="0" i="0" u="none" strike="noStrike" kern="100" cap="none" spc="0" baseline="0">
                <a:solidFill>
                  <a:srgbClr val="CCCCCC"/>
                </a:solidFill>
                <a:latin typeface="+mn-lt"/>
                <a:ea typeface="+mn-ea"/>
                <a:cs typeface="+mn-ea"/>
                <a:sym typeface="+mn-lt"/>
              </a:rPr>
              <a:t> microbit </a:t>
            </a:r>
            <a:r>
              <a:rPr lang="en-US" altLang="zh-CN" sz="1400" b="1" i="0" u="none" strike="noStrike" kern="100" cap="none" spc="0" baseline="0">
                <a:solidFill>
                  <a:srgbClr val="FFFFFF"/>
                </a:solidFill>
                <a:latin typeface="+mn-lt"/>
                <a:ea typeface="+mn-ea"/>
                <a:cs typeface="+mn-ea"/>
                <a:sym typeface="+mn-lt"/>
              </a:rPr>
              <a:t>import</a:t>
            </a:r>
            <a:r>
              <a:rPr lang="en-US" altLang="zh-CN" sz="1400" b="0" i="0" u="none" strike="noStrike" kern="100" cap="none" spc="0" baseline="0">
                <a:solidFill>
                  <a:srgbClr val="CCCCCC"/>
                </a:solidFill>
                <a:latin typeface="+mn-lt"/>
                <a:ea typeface="+mn-ea"/>
                <a:cs typeface="+mn-ea"/>
                <a:sym typeface="+mn-lt"/>
              </a:rPr>
              <a:t> </a:t>
            </a:r>
            <a:r>
              <a:rPr lang="en-US" altLang="zh-CN" sz="1400" b="1" i="0" u="none" strike="noStrike" kern="100" cap="none" spc="0" baseline="0">
                <a:solidFill>
                  <a:srgbClr val="FFFFFF"/>
                </a:solidFill>
                <a:latin typeface="+mn-lt"/>
                <a:ea typeface="+mn-ea"/>
                <a:cs typeface="+mn-ea"/>
                <a:sym typeface="+mn-lt"/>
              </a:rPr>
              <a:t>*</a:t>
            </a:r>
            <a:br>
              <a:rPr lang="zh-CN" altLang="en-US" sz="1400" b="1" i="0" u="none" strike="noStrike" kern="100" cap="none" spc="0" baseline="0">
                <a:solidFill>
                  <a:srgbClr val="FFFFFF"/>
                </a:solidFill>
                <a:latin typeface="+mn-lt"/>
                <a:ea typeface="+mn-ea"/>
                <a:cs typeface="+mn-ea"/>
                <a:sym typeface="+mn-lt"/>
              </a:rPr>
            </a:b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np = neopixel.NeoPixel(pin1, 30)</a:t>
            </a:r>
            <a:br>
              <a:rPr lang="zh-CN" altLang="en-US" sz="1400" b="0" i="0" u="none" strike="noStrike" kern="100" cap="none" spc="0" baseline="0">
                <a:solidFill>
                  <a:srgbClr val="CCCCCC"/>
                </a:solidFill>
                <a:latin typeface="+mn-lt"/>
                <a:ea typeface="+mn-ea"/>
                <a:cs typeface="+mn-ea"/>
                <a:sym typeface="+mn-lt"/>
              </a:rPr>
            </a:b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c = (0, 30, 0)</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dr = 1</a:t>
            </a:r>
            <a:br>
              <a:rPr lang="zh-CN" altLang="en-US" sz="1400" b="0" i="0" u="none" strike="noStrike" kern="100" cap="none" spc="0" baseline="0">
                <a:solidFill>
                  <a:srgbClr val="CCCCCC"/>
                </a:solidFill>
                <a:latin typeface="+mn-lt"/>
                <a:ea typeface="+mn-ea"/>
                <a:cs typeface="+mn-ea"/>
                <a:sym typeface="+mn-lt"/>
              </a:rPr>
            </a:br>
            <a:r>
              <a:rPr lang="en-US" altLang="zh-CN" sz="1400" b="1" i="0" u="none" strike="noStrike" kern="100" cap="none" spc="0" baseline="0">
                <a:solidFill>
                  <a:srgbClr val="FFFFFF"/>
                </a:solidFill>
                <a:latin typeface="+mn-lt"/>
                <a:ea typeface="+mn-ea"/>
                <a:cs typeface="+mn-ea"/>
                <a:sym typeface="+mn-lt"/>
              </a:rPr>
              <a:t>while</a:t>
            </a:r>
            <a:r>
              <a:rPr lang="en-US" altLang="zh-CN" sz="1400" b="0" i="0" u="none" strike="noStrike" kern="100" cap="none" spc="0" baseline="0">
                <a:solidFill>
                  <a:srgbClr val="CCCCCC"/>
                </a:solidFill>
                <a:latin typeface="+mn-lt"/>
                <a:ea typeface="+mn-ea"/>
                <a:cs typeface="+mn-ea"/>
                <a:sym typeface="+mn-lt"/>
              </a:rPr>
              <a:t> True:</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np[r] = c</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np.show()</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sleep(50)</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np.clear()</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r = r </a:t>
            </a:r>
            <a:r>
              <a:rPr lang="en-US" altLang="zh-CN" sz="1400" b="1" i="0" u="none" strike="noStrike" kern="100" cap="none" spc="0" baseline="0">
                <a:solidFill>
                  <a:srgbClr val="FFFFFF"/>
                </a:solidFill>
                <a:latin typeface="+mn-lt"/>
                <a:ea typeface="+mn-ea"/>
                <a:cs typeface="+mn-ea"/>
                <a:sym typeface="+mn-lt"/>
              </a:rPr>
              <a:t>+</a:t>
            </a:r>
            <a:r>
              <a:rPr lang="en-US" altLang="zh-CN" sz="1400" b="0" i="0" u="none" strike="noStrike" kern="100" cap="none" spc="0" baseline="0">
                <a:solidFill>
                  <a:srgbClr val="CCCCCC"/>
                </a:solidFill>
                <a:latin typeface="+mn-lt"/>
                <a:ea typeface="+mn-ea"/>
                <a:cs typeface="+mn-ea"/>
                <a:sym typeface="+mn-lt"/>
              </a:rPr>
              <a:t> dr</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a:t>
            </a:r>
            <a:r>
              <a:rPr lang="en-US" altLang="zh-CN" sz="1400" b="1" i="0" u="none" strike="noStrike" kern="100" cap="none" spc="0" baseline="0">
                <a:solidFill>
                  <a:srgbClr val="FFFFFF"/>
                </a:solidFill>
                <a:latin typeface="+mn-lt"/>
                <a:ea typeface="+mn-ea"/>
                <a:cs typeface="+mn-ea"/>
                <a:sym typeface="+mn-lt"/>
              </a:rPr>
              <a:t>if</a:t>
            </a:r>
            <a:r>
              <a:rPr lang="en-US" altLang="zh-CN" sz="1400" b="0" i="0" u="none" strike="noStrike" kern="100" cap="none" spc="0" baseline="0">
                <a:solidFill>
                  <a:srgbClr val="CCCCCC"/>
                </a:solidFill>
                <a:latin typeface="+mn-lt"/>
                <a:ea typeface="+mn-ea"/>
                <a:cs typeface="+mn-ea"/>
                <a:sym typeface="+mn-lt"/>
              </a:rPr>
              <a:t> r </a:t>
            </a:r>
            <a:r>
              <a:rPr lang="en-US" altLang="zh-CN" sz="1400" b="1" i="0" u="none" strike="noStrike" kern="100" cap="none" spc="0" baseline="0">
                <a:solidFill>
                  <a:srgbClr val="FFFFFF"/>
                </a:solidFill>
                <a:latin typeface="+mn-lt"/>
                <a:ea typeface="+mn-ea"/>
                <a:cs typeface="+mn-ea"/>
                <a:sym typeface="+mn-lt"/>
              </a:rPr>
              <a:t>==</a:t>
            </a:r>
            <a:r>
              <a:rPr lang="en-US" altLang="zh-CN" sz="1400" b="0" i="0" u="none" strike="noStrike" kern="100" cap="none" spc="0" baseline="0">
                <a:solidFill>
                  <a:srgbClr val="CCCCCC"/>
                </a:solidFill>
                <a:latin typeface="+mn-lt"/>
                <a:ea typeface="+mn-ea"/>
                <a:cs typeface="+mn-ea"/>
                <a:sym typeface="+mn-lt"/>
              </a:rPr>
              <a:t> 29 </a:t>
            </a:r>
            <a:r>
              <a:rPr lang="en-US" altLang="zh-CN" sz="1400" b="1" i="0" u="none" strike="noStrike" kern="100" cap="none" spc="0" baseline="0">
                <a:solidFill>
                  <a:srgbClr val="FFFFFF"/>
                </a:solidFill>
                <a:latin typeface="+mn-lt"/>
                <a:ea typeface="+mn-ea"/>
                <a:cs typeface="+mn-ea"/>
                <a:sym typeface="+mn-lt"/>
              </a:rPr>
              <a:t>or</a:t>
            </a:r>
            <a:r>
              <a:rPr lang="en-US" altLang="zh-CN" sz="1400" b="0" i="0" u="none" strike="noStrike" kern="100" cap="none" spc="0" baseline="0">
                <a:solidFill>
                  <a:srgbClr val="CCCCCC"/>
                </a:solidFill>
                <a:latin typeface="+mn-lt"/>
                <a:ea typeface="+mn-ea"/>
                <a:cs typeface="+mn-ea"/>
                <a:sym typeface="+mn-lt"/>
              </a:rPr>
              <a:t> r </a:t>
            </a:r>
            <a:r>
              <a:rPr lang="en-US" altLang="zh-CN" sz="1400" b="1" i="0" u="none" strike="noStrike" kern="100" cap="none" spc="0" baseline="0">
                <a:solidFill>
                  <a:srgbClr val="FFFFFF"/>
                </a:solidFill>
                <a:latin typeface="+mn-lt"/>
                <a:ea typeface="+mn-ea"/>
                <a:cs typeface="+mn-ea"/>
                <a:sym typeface="+mn-lt"/>
              </a:rPr>
              <a:t>==</a:t>
            </a:r>
            <a:r>
              <a:rPr lang="en-US" altLang="zh-CN" sz="1400" b="0" i="0" u="none" strike="noStrike" kern="100" cap="none" spc="0" baseline="0">
                <a:solidFill>
                  <a:srgbClr val="CCCCCC"/>
                </a:solidFill>
                <a:latin typeface="+mn-lt"/>
                <a:ea typeface="+mn-ea"/>
                <a:cs typeface="+mn-ea"/>
                <a:sym typeface="+mn-lt"/>
              </a:rPr>
              <a:t> 0:</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dr = </a:t>
            </a:r>
            <a:r>
              <a:rPr lang="en-US" altLang="zh-CN" sz="1400" b="1" i="0" u="none" strike="noStrike" kern="100" cap="none" spc="0" baseline="0">
                <a:solidFill>
                  <a:srgbClr val="FFFFFF"/>
                </a:solidFill>
                <a:latin typeface="+mn-lt"/>
                <a:ea typeface="+mn-ea"/>
                <a:cs typeface="+mn-ea"/>
                <a:sym typeface="+mn-lt"/>
              </a:rPr>
              <a:t>-</a:t>
            </a:r>
            <a:r>
              <a:rPr lang="en-US" altLang="zh-CN" sz="1400" b="0" i="0" u="none" strike="noStrike" kern="100" cap="none" spc="0" baseline="0">
                <a:solidFill>
                  <a:srgbClr val="CCCCCC"/>
                </a:solidFill>
                <a:latin typeface="+mn-lt"/>
                <a:ea typeface="+mn-ea"/>
                <a:cs typeface="+mn-ea"/>
                <a:sym typeface="+mn-lt"/>
              </a:rPr>
              <a:t>dr</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c = (random.randint(0, 32),\</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random.randint(0, 32),\</a:t>
            </a:r>
            <a:br>
              <a:rPr lang="zh-CN" altLang="en-US" sz="1400" b="0" i="0" u="none" strike="noStrike" kern="100" cap="none" spc="0" baseline="0">
                <a:solidFill>
                  <a:srgbClr val="CCCCCC"/>
                </a:solidFill>
                <a:latin typeface="+mn-lt"/>
                <a:ea typeface="+mn-ea"/>
                <a:cs typeface="+mn-ea"/>
                <a:sym typeface="+mn-lt"/>
              </a:rPr>
            </a:br>
            <a:r>
              <a:rPr lang="en-US" altLang="zh-CN" sz="1400" b="0" i="0" u="none" strike="noStrike" kern="100" cap="none" spc="0" baseline="0">
                <a:solidFill>
                  <a:srgbClr val="CCCCCC"/>
                </a:solidFill>
                <a:latin typeface="+mn-lt"/>
                <a:ea typeface="+mn-ea"/>
                <a:cs typeface="+mn-ea"/>
                <a:sym typeface="+mn-lt"/>
              </a:rPr>
              <a:t>         random.randint(0, 32))</a:t>
            </a:r>
          </a:p>
          <a:p>
            <a:pPr marL="0" indent="0" algn="just" eaLnBrk="1" fontAlgn="auto" latinLnBrk="0" hangingPunct="1">
              <a:lnSpc>
                <a:spcPct val="100000"/>
              </a:lnSpc>
              <a:spcBef>
                <a:spcPts val="0"/>
              </a:spcBef>
              <a:spcAft>
                <a:spcPts val="0"/>
              </a:spcAft>
              <a:buNone/>
            </a:pPr>
            <a:endParaRPr lang="zh-CN" altLang="en-US" sz="1400" b="0" i="0" u="none" strike="noStrike" kern="100" cap="none" spc="0" baseline="0">
              <a:solidFill>
                <a:schemeClr val="tx1"/>
              </a:solidFill>
              <a:latin typeface="+mn-lt"/>
              <a:ea typeface="+mn-ea"/>
              <a:cs typeface="+mn-ea"/>
              <a:sym typeface="+mn-lt"/>
            </a:endParaRPr>
          </a:p>
        </p:txBody>
      </p:sp>
    </p:spTree>
    <p:extLst>
      <p:ext uri="{BB962C8B-B14F-4D97-AF65-F5344CB8AC3E}">
        <p14:creationId xmlns:p14="http://schemas.microsoft.com/office/powerpoint/2010/main" val="1754584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 name="文本框"/>
          <p:cNvSpPr>
            <a:spLocks noGrp="1"/>
          </p:cNvSpPr>
          <p:nvPr>
            <p:ph type="title"/>
          </p:nvPr>
        </p:nvSpPr>
        <p:spPr>
          <a:xfrm>
            <a:off x="455612" y="271462"/>
            <a:ext cx="8218488" cy="1143000"/>
          </a:xfrm>
          <a:prstGeom prst="rect">
            <a:avLst/>
          </a:prstGeom>
          <a:noFill/>
          <a:ln w="9525" cap="flat" cmpd="sng">
            <a:noFill/>
            <a:prstDash val="solid"/>
            <a:miter/>
          </a:ln>
        </p:spPr>
        <p:txBody>
          <a:bodyPr vert="horz" wrap="square" lIns="76200" tIns="38100" rIns="76200" bIns="3810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0" cap="none" spc="0" baseline="0">
                <a:solidFill>
                  <a:schemeClr val="tx2"/>
                </a:solidFill>
                <a:latin typeface="+mn-lt"/>
                <a:ea typeface="+mn-ea"/>
                <a:cs typeface="+mn-ea"/>
                <a:sym typeface="+mn-lt"/>
              </a:rPr>
              <a:t>Neopixels Program</a:t>
            </a:r>
            <a:r>
              <a:rPr lang="zh-CN" altLang="en-US" sz="4400" b="0" i="0" u="none" strike="noStrike" kern="0" cap="none" spc="0" baseline="0">
                <a:solidFill>
                  <a:schemeClr val="tx2"/>
                </a:solidFill>
                <a:latin typeface="+mn-lt"/>
                <a:ea typeface="+mn-ea"/>
                <a:cs typeface="+mn-ea"/>
                <a:sym typeface="+mn-lt"/>
              </a:rPr>
              <a:t>：</a:t>
            </a:r>
            <a:r>
              <a:rPr lang="en-US" altLang="zh-CN" sz="4400">
                <a:solidFill>
                  <a:schemeClr val="tx2"/>
                </a:solidFill>
                <a:latin typeface="+mn-lt"/>
                <a:ea typeface="+mn-ea"/>
                <a:cs typeface="+mn-ea"/>
                <a:sym typeface="+mn-lt"/>
              </a:rPr>
              <a:t>Spinning Rainbow</a:t>
            </a:r>
            <a:endParaRPr lang="zh-CN" altLang="en-US" sz="4400" b="0" i="0" u="none" strike="noStrike" kern="0" cap="none" spc="0" baseline="0">
              <a:solidFill>
                <a:schemeClr val="tx2"/>
              </a:solidFill>
              <a:latin typeface="+mn-lt"/>
              <a:ea typeface="+mn-ea"/>
              <a:cs typeface="+mn-ea"/>
              <a:sym typeface="+mn-lt"/>
            </a:endParaRPr>
          </a:p>
        </p:txBody>
      </p:sp>
      <p:sp>
        <p:nvSpPr>
          <p:cNvPr id="143" name="文本框"/>
          <p:cNvSpPr>
            <a:spLocks noGrp="1"/>
          </p:cNvSpPr>
          <p:nvPr>
            <p:ph type="body" idx="1"/>
          </p:nvPr>
        </p:nvSpPr>
        <p:spPr>
          <a:xfrm>
            <a:off x="455612" y="1597024"/>
            <a:ext cx="8218488" cy="4518020"/>
          </a:xfrm>
          <a:prstGeom prst="rect">
            <a:avLst/>
          </a:prstGeom>
          <a:noFill/>
          <a:ln w="9525" cap="flat" cmpd="sng">
            <a:noFill/>
            <a:prstDash val="solid"/>
            <a:miter/>
          </a:ln>
        </p:spPr>
        <p:txBody>
          <a:bodyPr vert="horz" wrap="square" lIns="76200" tIns="38100" rIns="76200" bIns="38100" anchor="t" anchorCtr="0">
            <a:prstTxWarp prst="textNoShape">
              <a:avLst/>
            </a:prstTxWarp>
          </a:bodyPr>
          <a:lstStyle/>
          <a:p>
            <a:pPr marL="466725" indent="-466725" algn="l">
              <a:lnSpc>
                <a:spcPct val="100000"/>
              </a:lnSpc>
              <a:spcBef>
                <a:spcPct val="20000"/>
              </a:spcBef>
              <a:spcAft>
                <a:spcPts val="0"/>
              </a:spcAft>
              <a:buClr>
                <a:schemeClr val="accent2"/>
              </a:buClr>
              <a:buSzPct val="100000"/>
              <a:buFont typeface="Wingdings" charset="2"/>
              <a:buChar char=""/>
            </a:pPr>
            <a:r>
              <a:rPr lang="en-US" altLang="zh-CN" sz="2000" b="1">
                <a:solidFill>
                  <a:schemeClr val="accent5"/>
                </a:solidFill>
                <a:latin typeface="+mn-lt"/>
                <a:ea typeface="+mn-ea"/>
                <a:cs typeface="+mn-ea"/>
                <a:sym typeface="+mn-lt"/>
              </a:rPr>
              <a:t>Pattern</a:t>
            </a:r>
            <a:r>
              <a:rPr lang="en-US" altLang="zh-CN" sz="2000">
                <a:latin typeface="+mn-lt"/>
                <a:ea typeface="+mn-ea"/>
                <a:cs typeface="+mn-ea"/>
                <a:sym typeface="+mn-lt"/>
              </a:rPr>
              <a:t>: Set the color of strip to gradient rainbow color, and show in spinning way.</a:t>
            </a:r>
            <a:endParaRPr lang="en-US" altLang="zh-CN" sz="2000" b="0" i="0" u="none" strike="noStrike" kern="0" cap="none" spc="0" baseline="0">
              <a:solidFill>
                <a:schemeClr val="tx1"/>
              </a:solidFill>
              <a:latin typeface="+mn-lt"/>
              <a:ea typeface="+mn-ea"/>
              <a:cs typeface="+mn-ea"/>
              <a:sym typeface="+mn-lt"/>
            </a:endParaRPr>
          </a:p>
          <a:p>
            <a:pPr marL="466725" indent="-466725" algn="l">
              <a:lnSpc>
                <a:spcPct val="100000"/>
              </a:lnSpc>
              <a:spcBef>
                <a:spcPct val="20000"/>
              </a:spcBef>
              <a:spcAft>
                <a:spcPts val="0"/>
              </a:spcAft>
              <a:buClr>
                <a:schemeClr val="accent2"/>
              </a:buClr>
              <a:buSzPct val="100000"/>
              <a:buFont typeface="Wingdings" charset="2"/>
              <a:buChar char=""/>
            </a:pPr>
            <a:endParaRPr lang="en-US" altLang="zh-CN" sz="2000" b="0" i="0" u="none" strike="noStrike" kern="0" cap="none" spc="0" baseline="0">
              <a:solidFill>
                <a:schemeClr val="tx1"/>
              </a:solidFill>
              <a:latin typeface="+mn-lt"/>
              <a:ea typeface="+mn-ea"/>
              <a:cs typeface="+mn-ea"/>
              <a:sym typeface="+mn-lt"/>
            </a:endParaRPr>
          </a:p>
          <a:p>
            <a:pPr marL="466725" indent="-466725" algn="l">
              <a:lnSpc>
                <a:spcPct val="100000"/>
              </a:lnSpc>
              <a:spcBef>
                <a:spcPct val="20000"/>
              </a:spcBef>
              <a:spcAft>
                <a:spcPts val="0"/>
              </a:spcAft>
              <a:buClr>
                <a:schemeClr val="accent2"/>
              </a:buClr>
              <a:buSzPct val="100000"/>
              <a:buFont typeface="Wingdings" charset="2"/>
              <a:buChar char=""/>
            </a:pPr>
            <a:r>
              <a:rPr lang="en-US" altLang="zh-CN" sz="2000" b="1" i="0" u="none" strike="noStrike" kern="0" cap="none" spc="0" baseline="0">
                <a:solidFill>
                  <a:srgbClr val="00B050"/>
                </a:solidFill>
                <a:latin typeface="+mn-lt"/>
                <a:ea typeface="+mn-ea"/>
                <a:cs typeface="+mn-ea"/>
                <a:sym typeface="+mn-lt"/>
              </a:rPr>
              <a:t>How to make it works</a:t>
            </a:r>
            <a:r>
              <a:rPr lang="zh-CN" altLang="en-US" sz="2000" b="0" i="0" u="none" strike="noStrike" kern="0" cap="none" spc="0" baseline="0">
                <a:solidFill>
                  <a:schemeClr val="tx1"/>
                </a:solidFill>
                <a:latin typeface="+mn-lt"/>
                <a:ea typeface="+mn-ea"/>
                <a:cs typeface="+mn-ea"/>
                <a:sym typeface="+mn-lt"/>
              </a:rPr>
              <a:t>：</a:t>
            </a:r>
            <a:endParaRPr lang="en-US" altLang="zh-CN" sz="2000" b="0" i="0" u="none" strike="noStrike" kern="0" cap="none" spc="0" baseline="0">
              <a:solidFill>
                <a:schemeClr val="tx1"/>
              </a:solidFill>
              <a:latin typeface="+mn-lt"/>
              <a:ea typeface="+mn-ea"/>
              <a:cs typeface="+mn-ea"/>
              <a:sym typeface="+mn-lt"/>
            </a:endParaRPr>
          </a:p>
          <a:p>
            <a:pPr lvl="1"/>
            <a:r>
              <a:rPr lang="en-US" altLang="zh-CN" sz="2000">
                <a:latin typeface="+mn-lt"/>
                <a:ea typeface="+mn-ea"/>
                <a:cs typeface="+mn-ea"/>
                <a:sym typeface="+mn-lt"/>
              </a:rPr>
              <a:t>Define function </a:t>
            </a:r>
            <a:r>
              <a:rPr lang="zh-CN" altLang="en-US" sz="2000">
                <a:latin typeface="+mn-lt"/>
                <a:ea typeface="+mn-ea"/>
                <a:cs typeface="+mn-ea"/>
                <a:sym typeface="+mn-lt"/>
              </a:rPr>
              <a:t>np_rainbow(np, num, bright, offset) </a:t>
            </a:r>
            <a:r>
              <a:rPr lang="en-US" altLang="zh-CN" sz="2000">
                <a:latin typeface="+mn-lt"/>
                <a:ea typeface="+mn-ea"/>
                <a:cs typeface="+mn-ea"/>
                <a:sym typeface="+mn-lt"/>
              </a:rPr>
              <a:t>to set the color of the strip.</a:t>
            </a:r>
            <a:endParaRPr lang="en-US" altLang="zh-CN" sz="2000" b="0" i="0" u="none" strike="noStrike" kern="0" cap="none" spc="0" baseline="0">
              <a:solidFill>
                <a:schemeClr val="tx1"/>
              </a:solidFill>
              <a:latin typeface="+mn-lt"/>
              <a:ea typeface="+mn-ea"/>
              <a:cs typeface="+mn-ea"/>
              <a:sym typeface="+mn-lt"/>
            </a:endParaRPr>
          </a:p>
          <a:p>
            <a:pPr marL="1241425" lvl="2" indent="-377825" algn="l">
              <a:lnSpc>
                <a:spcPct val="100000"/>
              </a:lnSpc>
              <a:spcBef>
                <a:spcPct val="20000"/>
              </a:spcBef>
              <a:spcAft>
                <a:spcPts val="0"/>
              </a:spcAft>
              <a:buClr>
                <a:schemeClr val="accent2"/>
              </a:buClr>
              <a:buSzPct val="100000"/>
              <a:buFont typeface="Wingdings" charset="2"/>
              <a:buChar char=""/>
            </a:pPr>
            <a:r>
              <a:rPr lang="en-US" altLang="zh-CN" sz="2000">
                <a:latin typeface="+mn-lt"/>
                <a:ea typeface="+mn-ea"/>
                <a:cs typeface="+mn-ea"/>
                <a:sym typeface="+mn-lt"/>
              </a:rPr>
              <a:t>num is the number of LEDs in the strip </a:t>
            </a:r>
            <a:endParaRPr lang="en-US" altLang="zh-CN" sz="2000" b="0" i="0" u="none" strike="noStrike" kern="0" cap="none" spc="0" baseline="0">
              <a:solidFill>
                <a:schemeClr val="tx1"/>
              </a:solidFill>
              <a:latin typeface="+mn-lt"/>
              <a:ea typeface="+mn-ea"/>
              <a:cs typeface="+mn-ea"/>
              <a:sym typeface="+mn-lt"/>
            </a:endParaRPr>
          </a:p>
          <a:p>
            <a:pPr marL="1241425" lvl="2" indent="-377825" algn="l">
              <a:lnSpc>
                <a:spcPct val="100000"/>
              </a:lnSpc>
              <a:spcBef>
                <a:spcPct val="20000"/>
              </a:spcBef>
              <a:spcAft>
                <a:spcPts val="0"/>
              </a:spcAft>
              <a:buClr>
                <a:schemeClr val="accent2"/>
              </a:buClr>
              <a:buSzPct val="100000"/>
              <a:buFont typeface="Wingdings" charset="2"/>
              <a:buChar char=""/>
            </a:pPr>
            <a:r>
              <a:rPr lang="en-US" altLang="zh-CN" sz="2000" b="0" i="0" u="none" strike="noStrike" kern="0" cap="none" spc="0" baseline="0">
                <a:solidFill>
                  <a:schemeClr val="tx1"/>
                </a:solidFill>
                <a:latin typeface="+mn-lt"/>
                <a:ea typeface="+mn-ea"/>
                <a:cs typeface="+mn-ea"/>
                <a:sym typeface="+mn-lt"/>
              </a:rPr>
              <a:t>bright is the greatest brightness</a:t>
            </a:r>
          </a:p>
          <a:p>
            <a:pPr marL="1241425" lvl="2" indent="-377825" algn="l">
              <a:lnSpc>
                <a:spcPct val="100000"/>
              </a:lnSpc>
              <a:spcBef>
                <a:spcPct val="20000"/>
              </a:spcBef>
              <a:spcAft>
                <a:spcPts val="0"/>
              </a:spcAft>
              <a:buClr>
                <a:schemeClr val="accent2"/>
              </a:buClr>
              <a:buSzPct val="100000"/>
              <a:buFont typeface="Wingdings" charset="2"/>
              <a:buChar char=""/>
            </a:pPr>
            <a:r>
              <a:rPr lang="en-US" altLang="zh-CN" sz="2000" b="0" i="0" u="none" strike="noStrike" kern="0" cap="none" spc="0" baseline="0">
                <a:solidFill>
                  <a:schemeClr val="tx1"/>
                </a:solidFill>
                <a:latin typeface="+mn-lt"/>
                <a:ea typeface="+mn-ea"/>
                <a:cs typeface="+mn-ea"/>
                <a:sym typeface="+mn-lt"/>
              </a:rPr>
              <a:t>of</a:t>
            </a:r>
            <a:r>
              <a:rPr lang="en-US" altLang="zh-CN" sz="2000">
                <a:latin typeface="+mn-lt"/>
                <a:ea typeface="+mn-ea"/>
                <a:cs typeface="+mn-ea"/>
                <a:sym typeface="+mn-lt"/>
              </a:rPr>
              <a:t>fset is the starting position</a:t>
            </a:r>
            <a:endParaRPr lang="en-US" altLang="zh-CN" sz="2000" b="0" i="0" u="none" strike="noStrike" kern="0" cap="none" spc="0" baseline="0">
              <a:solidFill>
                <a:schemeClr val="tx1"/>
              </a:solidFill>
              <a:latin typeface="+mn-lt"/>
              <a:ea typeface="+mn-ea"/>
              <a:cs typeface="+mn-ea"/>
              <a:sym typeface="+mn-lt"/>
            </a:endParaRPr>
          </a:p>
          <a:p>
            <a:pPr marL="879475" lvl="1" indent="-412750" algn="l">
              <a:lnSpc>
                <a:spcPct val="100000"/>
              </a:lnSpc>
              <a:spcBef>
                <a:spcPct val="20000"/>
              </a:spcBef>
              <a:spcAft>
                <a:spcPts val="0"/>
              </a:spcAft>
              <a:buClr>
                <a:schemeClr val="hlink"/>
              </a:buClr>
              <a:buSzPct val="100000"/>
              <a:buFont typeface="Wingdings" charset="2"/>
              <a:buChar char=""/>
            </a:pPr>
            <a:r>
              <a:rPr lang="en-US" altLang="zh-CN" sz="2000">
                <a:latin typeface="+mn-lt"/>
                <a:ea typeface="+mn-ea"/>
                <a:cs typeface="+mn-ea"/>
                <a:sym typeface="+mn-lt"/>
              </a:rPr>
              <a:t>Divide the strip into 7 equally, set the color of each LED according to the color of the rainbow.</a:t>
            </a:r>
          </a:p>
          <a:p>
            <a:pPr marL="879475" lvl="1" indent="-412750" algn="l">
              <a:lnSpc>
                <a:spcPct val="100000"/>
              </a:lnSpc>
              <a:spcBef>
                <a:spcPct val="20000"/>
              </a:spcBef>
              <a:spcAft>
                <a:spcPts val="0"/>
              </a:spcAft>
              <a:buClr>
                <a:schemeClr val="hlink"/>
              </a:buClr>
              <a:buSzPct val="100000"/>
              <a:buFont typeface="Wingdings" charset="2"/>
              <a:buChar char=""/>
            </a:pPr>
            <a:r>
              <a:rPr lang="en-US" altLang="zh-CN" sz="2000" b="0" i="0" u="none" strike="noStrike" kern="0" cap="none" spc="0" baseline="0">
                <a:solidFill>
                  <a:schemeClr val="tx1"/>
                </a:solidFill>
                <a:latin typeface="+mn-lt"/>
                <a:ea typeface="+mn-ea"/>
                <a:cs typeface="+mn-ea"/>
                <a:sym typeface="+mn-lt"/>
              </a:rPr>
              <a:t>By decreasing </a:t>
            </a:r>
            <a:r>
              <a:rPr lang="en-US" altLang="zh-CN" sz="2000">
                <a:latin typeface="+mn-lt"/>
                <a:ea typeface="+mn-ea"/>
                <a:cs typeface="+mn-ea"/>
                <a:sym typeface="+mn-lt"/>
              </a:rPr>
              <a:t>offset to make the effect of spinning</a:t>
            </a:r>
            <a:endParaRPr lang="en-US" altLang="zh-CN" sz="2000" b="0" i="0" u="none" strike="noStrike" kern="0" cap="none" spc="0" baseline="0">
              <a:solidFill>
                <a:schemeClr val="tx1"/>
              </a:solidFill>
              <a:latin typeface="+mn-lt"/>
              <a:ea typeface="+mn-ea"/>
              <a:cs typeface="+mn-ea"/>
              <a:sym typeface="+mn-lt"/>
            </a:endParaRPr>
          </a:p>
          <a:p>
            <a:pPr marL="879475" lvl="1" indent="-412750" algn="l">
              <a:lnSpc>
                <a:spcPct val="100000"/>
              </a:lnSpc>
              <a:spcBef>
                <a:spcPct val="20000"/>
              </a:spcBef>
              <a:spcAft>
                <a:spcPts val="0"/>
              </a:spcAft>
              <a:buClr>
                <a:schemeClr val="hlink"/>
              </a:buClr>
              <a:buSzPct val="100000"/>
              <a:buFont typeface="Wingdings" charset="2"/>
              <a:buChar char=""/>
            </a:pPr>
            <a:endParaRPr lang="zh-CN" altLang="en-US" sz="2400" b="0" i="0" u="none" strike="noStrike" kern="0" cap="none" spc="0" baseline="0">
              <a:solidFill>
                <a:schemeClr val="tx1"/>
              </a:solidFill>
              <a:latin typeface="+mn-lt"/>
              <a:ea typeface="+mn-ea"/>
              <a:cs typeface="+mn-ea"/>
              <a:sym typeface="+mn-lt"/>
            </a:endParaRPr>
          </a:p>
        </p:txBody>
      </p:sp>
    </p:spTree>
    <p:extLst>
      <p:ext uri="{BB962C8B-B14F-4D97-AF65-F5344CB8AC3E}">
        <p14:creationId xmlns:p14="http://schemas.microsoft.com/office/powerpoint/2010/main" val="12570117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 name="文本框"/>
          <p:cNvSpPr>
            <a:spLocks noGrp="1"/>
          </p:cNvSpPr>
          <p:nvPr>
            <p:ph type="title"/>
          </p:nvPr>
        </p:nvSpPr>
        <p:spPr>
          <a:xfrm>
            <a:off x="455612" y="271462"/>
            <a:ext cx="8218488" cy="1143000"/>
          </a:xfrm>
          <a:prstGeom prst="rect">
            <a:avLst/>
          </a:prstGeom>
          <a:noFill/>
          <a:ln w="9525" cap="flat" cmpd="sng">
            <a:noFill/>
            <a:prstDash val="solid"/>
            <a:miter/>
          </a:ln>
        </p:spPr>
        <p:txBody>
          <a:bodyPr vert="horz" wrap="square" lIns="76200" tIns="38100" rIns="76200" bIns="38100" anchor="ctr" anchorCtr="0">
            <a:prstTxWarp prst="textNoShape">
              <a:avLst/>
            </a:prstTxWarp>
          </a:bodyPr>
          <a:lstStyle/>
          <a:p>
            <a:pPr marL="0" indent="0" algn="ctr">
              <a:lnSpc>
                <a:spcPct val="100000"/>
              </a:lnSpc>
              <a:spcBef>
                <a:spcPts val="0"/>
              </a:spcBef>
              <a:spcAft>
                <a:spcPts val="0"/>
              </a:spcAft>
              <a:buNone/>
            </a:pPr>
            <a:r>
              <a:rPr lang="en-US" altLang="zh-CN" sz="4400">
                <a:solidFill>
                  <a:schemeClr val="tx2"/>
                </a:solidFill>
                <a:latin typeface="+mn-lt"/>
                <a:ea typeface="+mn-ea"/>
                <a:cs typeface="+mn-ea"/>
                <a:sym typeface="+mn-lt"/>
              </a:rPr>
              <a:t>Code</a:t>
            </a:r>
            <a:r>
              <a:rPr lang="zh-CN" altLang="en-US" sz="4400">
                <a:solidFill>
                  <a:schemeClr val="tx2"/>
                </a:solidFill>
                <a:latin typeface="+mn-lt"/>
                <a:ea typeface="+mn-ea"/>
                <a:cs typeface="+mn-ea"/>
                <a:sym typeface="+mn-lt"/>
              </a:rPr>
              <a:t> </a:t>
            </a:r>
            <a:r>
              <a:rPr lang="en-US" altLang="zh-CN" sz="4400">
                <a:solidFill>
                  <a:schemeClr val="tx2"/>
                </a:solidFill>
                <a:latin typeface="+mn-lt"/>
                <a:ea typeface="+mn-ea"/>
                <a:cs typeface="+mn-ea"/>
                <a:sym typeface="+mn-lt"/>
              </a:rPr>
              <a:t>of</a:t>
            </a:r>
            <a:r>
              <a:rPr lang="zh-CN" altLang="en-US" sz="4400">
                <a:solidFill>
                  <a:schemeClr val="tx2"/>
                </a:solidFill>
                <a:latin typeface="+mn-lt"/>
                <a:ea typeface="+mn-ea"/>
                <a:cs typeface="+mn-ea"/>
                <a:sym typeface="+mn-lt"/>
              </a:rPr>
              <a:t> </a:t>
            </a:r>
            <a:r>
              <a:rPr lang="en-US" altLang="zh-CN" sz="4400">
                <a:solidFill>
                  <a:schemeClr val="tx2"/>
                </a:solidFill>
                <a:latin typeface="+mn-lt"/>
                <a:ea typeface="+mn-ea"/>
                <a:cs typeface="+mn-ea"/>
                <a:sym typeface="+mn-lt"/>
              </a:rPr>
              <a:t>Spinning Rainbow</a:t>
            </a:r>
            <a:endParaRPr lang="zh-CN" altLang="en-US" sz="4400" b="0" i="0" u="none" strike="noStrike" kern="0" cap="none" spc="0" baseline="0">
              <a:solidFill>
                <a:schemeClr val="tx2"/>
              </a:solidFill>
              <a:latin typeface="+mn-lt"/>
              <a:ea typeface="+mn-ea"/>
              <a:cs typeface="+mn-ea"/>
              <a:sym typeface="+mn-lt"/>
            </a:endParaRPr>
          </a:p>
        </p:txBody>
      </p:sp>
      <p:sp>
        <p:nvSpPr>
          <p:cNvPr id="145" name="矩形"/>
          <p:cNvSpPr>
            <a:spLocks/>
          </p:cNvSpPr>
          <p:nvPr/>
        </p:nvSpPr>
        <p:spPr>
          <a:xfrm>
            <a:off x="923910" y="1676373"/>
            <a:ext cx="7554910" cy="4693593"/>
          </a:xfrm>
          <a:prstGeom prst="rect">
            <a:avLst/>
          </a:prstGeom>
          <a:solidFill>
            <a:srgbClr val="3C3C3C"/>
          </a:solidFill>
          <a:ln w="9525" cap="flat" cmpd="sng">
            <a:noFill/>
            <a:prstDash val="solid"/>
            <a:miter/>
          </a:ln>
        </p:spPr>
        <p:txBody>
          <a:bodyPr vert="horz" wrap="square" lIns="91440" tIns="45720" rIns="91440" bIns="45720" anchor="t" anchorCtr="0">
            <a:prstTxWarp prst="textNoShape">
              <a:avLst/>
            </a:prstTxWarp>
            <a:spAutoFit/>
          </a:bodyPr>
          <a:lstStyle/>
          <a:p>
            <a:pPr marL="47625" indent="0" algn="l" eaLnBrk="1" fontAlgn="auto" latinLnBrk="0" hangingPunct="1">
              <a:lnSpc>
                <a:spcPct val="100000"/>
              </a:lnSpc>
              <a:spcBef>
                <a:spcPts val="0"/>
              </a:spcBef>
              <a:spcAft>
                <a:spcPts val="0"/>
              </a:spcAft>
              <a:buNone/>
            </a:pPr>
            <a:r>
              <a:rPr lang="en-US" altLang="zh-CN" sz="1300" b="1" i="0" u="none" strike="noStrike" kern="100" cap="none" spc="0" baseline="0">
                <a:solidFill>
                  <a:srgbClr val="FFFFFF"/>
                </a:solidFill>
                <a:latin typeface="+mn-lt"/>
                <a:ea typeface="+mn-ea"/>
                <a:cs typeface="+mn-ea"/>
                <a:sym typeface="+mn-lt"/>
              </a:rPr>
              <a:t>from</a:t>
            </a:r>
            <a:r>
              <a:rPr lang="en-US" altLang="zh-CN" sz="1300" b="0" i="0" u="none" strike="noStrike" kern="100" cap="none" spc="0" baseline="0">
                <a:solidFill>
                  <a:srgbClr val="CCCCCC"/>
                </a:solidFill>
                <a:latin typeface="+mn-lt"/>
                <a:ea typeface="+mn-ea"/>
                <a:cs typeface="+mn-ea"/>
                <a:sym typeface="+mn-lt"/>
              </a:rPr>
              <a:t> microbit </a:t>
            </a:r>
            <a:r>
              <a:rPr lang="en-US" altLang="zh-CN" sz="1300" b="1" i="0" u="none" strike="noStrike" kern="100" cap="none" spc="0" baseline="0">
                <a:solidFill>
                  <a:srgbClr val="FFFFFF"/>
                </a:solidFill>
                <a:latin typeface="+mn-lt"/>
                <a:ea typeface="+mn-ea"/>
                <a:cs typeface="+mn-ea"/>
                <a:sym typeface="+mn-lt"/>
              </a:rPr>
              <a:t>import</a:t>
            </a:r>
            <a:r>
              <a:rPr lang="en-US" altLang="zh-CN" sz="1300" b="0" i="0" u="none" strike="noStrike" kern="100" cap="none" spc="0" baseline="0">
                <a:solidFill>
                  <a:srgbClr val="CCCCCC"/>
                </a:solidFill>
                <a:latin typeface="+mn-lt"/>
                <a:ea typeface="+mn-ea"/>
                <a:cs typeface="+mn-ea"/>
                <a:sym typeface="+mn-lt"/>
              </a:rPr>
              <a:t> </a:t>
            </a:r>
            <a:r>
              <a:rPr lang="en-US" altLang="zh-CN" sz="1300" b="1" i="0" u="none" strike="noStrike" kern="100" cap="none" spc="0" baseline="0">
                <a:solidFill>
                  <a:srgbClr val="FFFFFF"/>
                </a:solidFill>
                <a:latin typeface="+mn-lt"/>
                <a:ea typeface="+mn-ea"/>
                <a:cs typeface="+mn-ea"/>
                <a:sym typeface="+mn-lt"/>
              </a:rPr>
              <a:t>*</a:t>
            </a:r>
            <a:br>
              <a:rPr lang="zh-CN" altLang="en-US" sz="1300" b="1" i="0" u="none" strike="noStrike" kern="100" cap="none" spc="0" baseline="0">
                <a:solidFill>
                  <a:srgbClr val="FFFFFF"/>
                </a:solidFill>
                <a:latin typeface="+mn-lt"/>
                <a:ea typeface="+mn-ea"/>
                <a:cs typeface="+mn-ea"/>
                <a:sym typeface="+mn-lt"/>
              </a:rPr>
            </a:br>
            <a:r>
              <a:rPr lang="en-US" altLang="zh-CN" sz="1300" b="1" i="0" u="none" strike="noStrike" kern="100" cap="none" spc="0" baseline="0">
                <a:solidFill>
                  <a:srgbClr val="FFFFFF"/>
                </a:solidFill>
                <a:latin typeface="+mn-lt"/>
                <a:ea typeface="+mn-ea"/>
                <a:cs typeface="+mn-ea"/>
                <a:sym typeface="+mn-lt"/>
              </a:rPr>
              <a:t>import</a:t>
            </a:r>
            <a:r>
              <a:rPr lang="en-US" altLang="zh-CN" sz="1300" b="0" i="0" u="none" strike="noStrike" kern="100" cap="none" spc="0" baseline="0">
                <a:solidFill>
                  <a:srgbClr val="CCCCCC"/>
                </a:solidFill>
                <a:latin typeface="+mn-lt"/>
                <a:ea typeface="+mn-ea"/>
                <a:cs typeface="+mn-ea"/>
                <a:sym typeface="+mn-lt"/>
              </a:rPr>
              <a:t> neopixel</a:t>
            </a:r>
            <a:br>
              <a:rPr lang="zh-CN" altLang="en-US" sz="1300" b="0" i="0" u="none" strike="noStrike" kern="100" cap="none" spc="0" baseline="0">
                <a:solidFill>
                  <a:srgbClr val="CCCCCC"/>
                </a:solidFill>
                <a:latin typeface="+mn-lt"/>
                <a:ea typeface="+mn-ea"/>
                <a:cs typeface="+mn-ea"/>
                <a:sym typeface="+mn-lt"/>
              </a:rPr>
            </a:br>
            <a:br>
              <a:rPr lang="zh-CN" altLang="en-US" sz="1300" b="0" i="0" u="none" strike="noStrike" kern="100" cap="none" spc="0" baseline="0">
                <a:solidFill>
                  <a:srgbClr val="CCCCCC"/>
                </a:solidFill>
                <a:latin typeface="+mn-lt"/>
                <a:ea typeface="+mn-ea"/>
                <a:cs typeface="+mn-ea"/>
                <a:sym typeface="+mn-lt"/>
              </a:rPr>
            </a:br>
            <a:r>
              <a:rPr lang="en-US" altLang="zh-CN" sz="1300" b="0" i="0" u="none" strike="noStrike" kern="100" cap="none" spc="0" baseline="0">
                <a:solidFill>
                  <a:srgbClr val="CCCCCC"/>
                </a:solidFill>
                <a:latin typeface="+mn-lt"/>
                <a:ea typeface="+mn-ea"/>
                <a:cs typeface="+mn-ea"/>
                <a:sym typeface="+mn-lt"/>
              </a:rPr>
              <a:t>np = neopixel.NeoPixel(pin1 ,32)</a:t>
            </a:r>
            <a:br>
              <a:rPr lang="zh-CN" altLang="en-US" sz="1300" b="0" i="0" u="none" strike="noStrike" kern="100" cap="none" spc="0" baseline="0">
                <a:solidFill>
                  <a:srgbClr val="CCCCCC"/>
                </a:solidFill>
                <a:latin typeface="+mn-lt"/>
                <a:ea typeface="+mn-ea"/>
                <a:cs typeface="+mn-ea"/>
                <a:sym typeface="+mn-lt"/>
              </a:rPr>
            </a:br>
            <a:br>
              <a:rPr lang="zh-CN" altLang="en-US" sz="1300" b="0" i="0" u="none" strike="noStrike" kern="100" cap="none" spc="0" baseline="0">
                <a:solidFill>
                  <a:srgbClr val="CCCCCC"/>
                </a:solidFill>
                <a:latin typeface="+mn-lt"/>
                <a:ea typeface="+mn-ea"/>
                <a:cs typeface="+mn-ea"/>
                <a:sym typeface="+mn-lt"/>
              </a:rPr>
            </a:br>
            <a:r>
              <a:rPr lang="en-US" altLang="zh-CN" sz="1300" b="1" i="0" u="none" strike="noStrike" kern="100" cap="none" spc="0" baseline="0">
                <a:solidFill>
                  <a:srgbClr val="FFFFFF"/>
                </a:solidFill>
                <a:latin typeface="+mn-lt"/>
                <a:ea typeface="+mn-ea"/>
                <a:cs typeface="+mn-ea"/>
                <a:sym typeface="+mn-lt"/>
              </a:rPr>
              <a:t>def</a:t>
            </a:r>
            <a:r>
              <a:rPr lang="en-US" altLang="zh-CN" sz="1300" b="0" i="0" u="none" strike="noStrike" kern="100" cap="none" spc="0" baseline="0">
                <a:solidFill>
                  <a:srgbClr val="CCCCCC"/>
                </a:solidFill>
                <a:latin typeface="+mn-lt"/>
                <a:ea typeface="+mn-ea"/>
                <a:cs typeface="+mn-ea"/>
                <a:sym typeface="+mn-lt"/>
              </a:rPr>
              <a:t> np_rainbow(np, num, bright=32, offset = 0):</a:t>
            </a:r>
            <a:br>
              <a:rPr lang="zh-CN" altLang="en-US" sz="1300" b="0" i="0" u="none" strike="noStrike" kern="100" cap="none" spc="0" baseline="0">
                <a:solidFill>
                  <a:srgbClr val="CCCCCC"/>
                </a:solidFill>
                <a:latin typeface="+mn-lt"/>
                <a:ea typeface="+mn-ea"/>
                <a:cs typeface="+mn-ea"/>
                <a:sym typeface="+mn-lt"/>
              </a:rPr>
            </a:br>
            <a:r>
              <a:rPr lang="en-US" altLang="zh-CN" sz="1300" b="0" i="0" u="none" strike="noStrike" kern="100" cap="none" spc="0" baseline="0">
                <a:solidFill>
                  <a:srgbClr val="CCCCCC"/>
                </a:solidFill>
                <a:latin typeface="+mn-lt"/>
                <a:ea typeface="+mn-ea"/>
                <a:cs typeface="+mn-ea"/>
                <a:sym typeface="+mn-lt"/>
              </a:rPr>
              <a:t>    rb = ((255,0,0), (255,127,0), (255,255,0), (0,255,0),\</a:t>
            </a:r>
            <a:br>
              <a:rPr lang="zh-CN" altLang="en-US" sz="1300" b="0" i="0" u="none" strike="noStrike" kern="100" cap="none" spc="0" baseline="0">
                <a:solidFill>
                  <a:srgbClr val="CCCCCC"/>
                </a:solidFill>
                <a:latin typeface="+mn-lt"/>
                <a:ea typeface="+mn-ea"/>
                <a:cs typeface="+mn-ea"/>
                <a:sym typeface="+mn-lt"/>
              </a:rPr>
            </a:br>
            <a:r>
              <a:rPr lang="en-US" altLang="zh-CN" sz="1300" b="0" i="0" u="none" strike="noStrike" kern="100" cap="none" spc="0" baseline="0">
                <a:solidFill>
                  <a:srgbClr val="CCCCCC"/>
                </a:solidFill>
                <a:latin typeface="+mn-lt"/>
                <a:ea typeface="+mn-ea"/>
                <a:cs typeface="+mn-ea"/>
                <a:sym typeface="+mn-lt"/>
              </a:rPr>
              <a:t>          (0,255,255), (0,0,255), (136,0,255), (255,0,0))</a:t>
            </a:r>
            <a:br>
              <a:rPr lang="zh-CN" altLang="en-US" sz="1300" b="0" i="0" u="none" strike="noStrike" kern="100" cap="none" spc="0" baseline="0">
                <a:solidFill>
                  <a:srgbClr val="CCCCCC"/>
                </a:solidFill>
                <a:latin typeface="+mn-lt"/>
                <a:ea typeface="+mn-ea"/>
                <a:cs typeface="+mn-ea"/>
                <a:sym typeface="+mn-lt"/>
              </a:rPr>
            </a:br>
            <a:r>
              <a:rPr lang="en-US" altLang="zh-CN" sz="1300" b="0" i="0" u="none" strike="noStrike" kern="100" cap="none" spc="0" baseline="0">
                <a:solidFill>
                  <a:srgbClr val="CCCCCC"/>
                </a:solidFill>
                <a:latin typeface="+mn-lt"/>
                <a:ea typeface="+mn-ea"/>
                <a:cs typeface="+mn-ea"/>
                <a:sym typeface="+mn-lt"/>
              </a:rPr>
              <a:t>    </a:t>
            </a:r>
            <a:r>
              <a:rPr lang="en-US" altLang="zh-CN" sz="1300" b="1" i="0" u="none" strike="noStrike" kern="100" cap="none" spc="0" baseline="0">
                <a:solidFill>
                  <a:srgbClr val="FFFFFF"/>
                </a:solidFill>
                <a:latin typeface="+mn-lt"/>
                <a:ea typeface="+mn-ea"/>
                <a:cs typeface="+mn-ea"/>
                <a:sym typeface="+mn-lt"/>
              </a:rPr>
              <a:t>for</a:t>
            </a:r>
            <a:r>
              <a:rPr lang="en-US" altLang="zh-CN" sz="1300" b="0" i="0" u="none" strike="noStrike" kern="100" cap="none" spc="0" baseline="0">
                <a:solidFill>
                  <a:srgbClr val="CCCCCC"/>
                </a:solidFill>
                <a:latin typeface="+mn-lt"/>
                <a:ea typeface="+mn-ea"/>
                <a:cs typeface="+mn-ea"/>
                <a:sym typeface="+mn-lt"/>
              </a:rPr>
              <a:t> i </a:t>
            </a:r>
            <a:r>
              <a:rPr lang="en-US" altLang="zh-CN" sz="1300" b="1" i="0" u="none" strike="noStrike" kern="100" cap="none" spc="0" baseline="0">
                <a:solidFill>
                  <a:srgbClr val="FFFFFF"/>
                </a:solidFill>
                <a:latin typeface="+mn-lt"/>
                <a:ea typeface="+mn-ea"/>
                <a:cs typeface="+mn-ea"/>
                <a:sym typeface="+mn-lt"/>
              </a:rPr>
              <a:t>in</a:t>
            </a:r>
            <a:r>
              <a:rPr lang="en-US" altLang="zh-CN" sz="1300" b="0" i="0" u="none" strike="noStrike" kern="100" cap="none" spc="0" baseline="0">
                <a:solidFill>
                  <a:srgbClr val="CCCCCC"/>
                </a:solidFill>
                <a:latin typeface="+mn-lt"/>
                <a:ea typeface="+mn-ea"/>
                <a:cs typeface="+mn-ea"/>
                <a:sym typeface="+mn-lt"/>
              </a:rPr>
              <a:t> range(num):</a:t>
            </a:r>
            <a:br>
              <a:rPr lang="zh-CN" altLang="en-US" sz="1300" b="0" i="0" u="none" strike="noStrike" kern="100" cap="none" spc="0" baseline="0">
                <a:solidFill>
                  <a:srgbClr val="CCCCCC"/>
                </a:solidFill>
                <a:latin typeface="+mn-lt"/>
                <a:ea typeface="+mn-ea"/>
                <a:cs typeface="+mn-ea"/>
                <a:sym typeface="+mn-lt"/>
              </a:rPr>
            </a:br>
            <a:r>
              <a:rPr lang="en-US" altLang="zh-CN" sz="1300" b="0" i="0" u="none" strike="noStrike" kern="100" cap="none" spc="0" baseline="0">
                <a:solidFill>
                  <a:srgbClr val="CCCCCC"/>
                </a:solidFill>
                <a:latin typeface="+mn-lt"/>
                <a:ea typeface="+mn-ea"/>
                <a:cs typeface="+mn-ea"/>
                <a:sym typeface="+mn-lt"/>
              </a:rPr>
              <a:t>        t = 7</a:t>
            </a:r>
            <a:r>
              <a:rPr lang="en-US" altLang="zh-CN" sz="1300" b="1" i="0" u="none" strike="noStrike" kern="100" cap="none" spc="0" baseline="0">
                <a:solidFill>
                  <a:srgbClr val="FFFFFF"/>
                </a:solidFill>
                <a:latin typeface="+mn-lt"/>
                <a:ea typeface="+mn-ea"/>
                <a:cs typeface="+mn-ea"/>
                <a:sym typeface="+mn-lt"/>
              </a:rPr>
              <a:t>*</a:t>
            </a:r>
            <a:r>
              <a:rPr lang="en-US" altLang="zh-CN" sz="1300" b="0" i="0" u="none" strike="noStrike" kern="100" cap="none" spc="0" baseline="0">
                <a:solidFill>
                  <a:srgbClr val="CCCCCC"/>
                </a:solidFill>
                <a:latin typeface="+mn-lt"/>
                <a:ea typeface="+mn-ea"/>
                <a:cs typeface="+mn-ea"/>
                <a:sym typeface="+mn-lt"/>
              </a:rPr>
              <a:t>i</a:t>
            </a:r>
            <a:r>
              <a:rPr lang="en-US" altLang="zh-CN" sz="1300" b="1" i="0" u="none" strike="noStrike" kern="100" cap="none" spc="0" baseline="0">
                <a:solidFill>
                  <a:srgbClr val="FFFFFF"/>
                </a:solidFill>
                <a:latin typeface="+mn-lt"/>
                <a:ea typeface="+mn-ea"/>
                <a:cs typeface="+mn-ea"/>
                <a:sym typeface="+mn-lt"/>
              </a:rPr>
              <a:t>/</a:t>
            </a:r>
            <a:r>
              <a:rPr lang="en-US" altLang="zh-CN" sz="1300" b="0" i="0" u="none" strike="noStrike" kern="100" cap="none" spc="0" baseline="0">
                <a:solidFill>
                  <a:srgbClr val="CCCCCC"/>
                </a:solidFill>
                <a:latin typeface="+mn-lt"/>
                <a:ea typeface="+mn-ea"/>
                <a:cs typeface="+mn-ea"/>
                <a:sym typeface="+mn-lt"/>
              </a:rPr>
              <a:t>num</a:t>
            </a:r>
            <a:br>
              <a:rPr lang="zh-CN" altLang="en-US" sz="1300" b="0" i="0" u="none" strike="noStrike" kern="100" cap="none" spc="0" baseline="0">
                <a:solidFill>
                  <a:srgbClr val="CCCCCC"/>
                </a:solidFill>
                <a:latin typeface="+mn-lt"/>
                <a:ea typeface="+mn-ea"/>
                <a:cs typeface="+mn-ea"/>
                <a:sym typeface="+mn-lt"/>
              </a:rPr>
            </a:br>
            <a:r>
              <a:rPr lang="en-US" altLang="zh-CN" sz="1300" b="0" i="0" u="none" strike="noStrike" kern="100" cap="none" spc="0" baseline="0">
                <a:solidFill>
                  <a:srgbClr val="CCCCCC"/>
                </a:solidFill>
                <a:latin typeface="+mn-lt"/>
                <a:ea typeface="+mn-ea"/>
                <a:cs typeface="+mn-ea"/>
                <a:sym typeface="+mn-lt"/>
              </a:rPr>
              <a:t>        t0 = int(t)</a:t>
            </a:r>
            <a:br>
              <a:rPr lang="zh-CN" altLang="en-US" sz="1300" b="0" i="0" u="none" strike="noStrike" kern="100" cap="none" spc="0" baseline="0">
                <a:solidFill>
                  <a:srgbClr val="CCCCCC"/>
                </a:solidFill>
                <a:latin typeface="+mn-lt"/>
                <a:ea typeface="+mn-ea"/>
                <a:cs typeface="+mn-ea"/>
                <a:sym typeface="+mn-lt"/>
              </a:rPr>
            </a:br>
            <a:r>
              <a:rPr lang="en-US" altLang="zh-CN" sz="1300" b="0" i="0" u="none" strike="noStrike" kern="100" cap="none" spc="0" baseline="0">
                <a:solidFill>
                  <a:srgbClr val="CCCCCC"/>
                </a:solidFill>
                <a:latin typeface="+mn-lt"/>
                <a:ea typeface="+mn-ea"/>
                <a:cs typeface="+mn-ea"/>
                <a:sym typeface="+mn-lt"/>
              </a:rPr>
              <a:t>        r = round((rb[t0][0] </a:t>
            </a:r>
            <a:r>
              <a:rPr lang="en-US" altLang="zh-CN" sz="1300" b="1" i="0" u="none" strike="noStrike" kern="100" cap="none" spc="0" baseline="0">
                <a:solidFill>
                  <a:srgbClr val="FFFFFF"/>
                </a:solidFill>
                <a:latin typeface="+mn-lt"/>
                <a:ea typeface="+mn-ea"/>
                <a:cs typeface="+mn-ea"/>
                <a:sym typeface="+mn-lt"/>
              </a:rPr>
              <a:t>+</a:t>
            </a:r>
            <a:r>
              <a:rPr lang="en-US" altLang="zh-CN" sz="1300" b="0" i="0" u="none" strike="noStrike" kern="100" cap="none" spc="0" baseline="0">
                <a:solidFill>
                  <a:srgbClr val="CCCCCC"/>
                </a:solidFill>
                <a:latin typeface="+mn-lt"/>
                <a:ea typeface="+mn-ea"/>
                <a:cs typeface="+mn-ea"/>
                <a:sym typeface="+mn-lt"/>
              </a:rPr>
              <a:t> (t</a:t>
            </a:r>
            <a:r>
              <a:rPr lang="en-US" altLang="zh-CN" sz="1300" b="1" i="0" u="none" strike="noStrike" kern="100" cap="none" spc="0" baseline="0">
                <a:solidFill>
                  <a:srgbClr val="FFFFFF"/>
                </a:solidFill>
                <a:latin typeface="+mn-lt"/>
                <a:ea typeface="+mn-ea"/>
                <a:cs typeface="+mn-ea"/>
                <a:sym typeface="+mn-lt"/>
              </a:rPr>
              <a:t>-</a:t>
            </a:r>
            <a:r>
              <a:rPr lang="en-US" altLang="zh-CN" sz="1300" b="0" i="0" u="none" strike="noStrike" kern="100" cap="none" spc="0" baseline="0">
                <a:solidFill>
                  <a:srgbClr val="CCCCCC"/>
                </a:solidFill>
                <a:latin typeface="+mn-lt"/>
                <a:ea typeface="+mn-ea"/>
                <a:cs typeface="+mn-ea"/>
                <a:sym typeface="+mn-lt"/>
              </a:rPr>
              <a:t>t0)</a:t>
            </a:r>
            <a:r>
              <a:rPr lang="en-US" altLang="zh-CN" sz="1300" b="1" i="0" u="none" strike="noStrike" kern="100" cap="none" spc="0" baseline="0">
                <a:solidFill>
                  <a:srgbClr val="FFFFFF"/>
                </a:solidFill>
                <a:latin typeface="+mn-lt"/>
                <a:ea typeface="+mn-ea"/>
                <a:cs typeface="+mn-ea"/>
                <a:sym typeface="+mn-lt"/>
              </a:rPr>
              <a:t>*</a:t>
            </a:r>
            <a:r>
              <a:rPr lang="en-US" altLang="zh-CN" sz="1300" b="0" i="0" u="none" strike="noStrike" kern="100" cap="none" spc="0" baseline="0">
                <a:solidFill>
                  <a:srgbClr val="CCCCCC"/>
                </a:solidFill>
                <a:latin typeface="+mn-lt"/>
                <a:ea typeface="+mn-ea"/>
                <a:cs typeface="+mn-ea"/>
                <a:sym typeface="+mn-lt"/>
              </a:rPr>
              <a:t>(rb[t0</a:t>
            </a:r>
            <a:r>
              <a:rPr lang="en-US" altLang="zh-CN" sz="1300" b="1" i="0" u="none" strike="noStrike" kern="100" cap="none" spc="0" baseline="0">
                <a:solidFill>
                  <a:srgbClr val="FFFFFF"/>
                </a:solidFill>
                <a:latin typeface="+mn-lt"/>
                <a:ea typeface="+mn-ea"/>
                <a:cs typeface="+mn-ea"/>
                <a:sym typeface="+mn-lt"/>
              </a:rPr>
              <a:t>+</a:t>
            </a:r>
            <a:r>
              <a:rPr lang="en-US" altLang="zh-CN" sz="1300" b="0" i="0" u="none" strike="noStrike" kern="100" cap="none" spc="0" baseline="0">
                <a:solidFill>
                  <a:srgbClr val="CCCCCC"/>
                </a:solidFill>
                <a:latin typeface="+mn-lt"/>
                <a:ea typeface="+mn-ea"/>
                <a:cs typeface="+mn-ea"/>
                <a:sym typeface="+mn-lt"/>
              </a:rPr>
              <a:t>1][0]</a:t>
            </a:r>
            <a:r>
              <a:rPr lang="en-US" altLang="zh-CN" sz="1300" b="1" i="0" u="none" strike="noStrike" kern="100" cap="none" spc="0" baseline="0">
                <a:solidFill>
                  <a:srgbClr val="FFFFFF"/>
                </a:solidFill>
                <a:latin typeface="+mn-lt"/>
                <a:ea typeface="+mn-ea"/>
                <a:cs typeface="+mn-ea"/>
                <a:sym typeface="+mn-lt"/>
              </a:rPr>
              <a:t>-</a:t>
            </a:r>
            <a:r>
              <a:rPr lang="en-US" altLang="zh-CN" sz="1300" b="0" i="0" u="none" strike="noStrike" kern="100" cap="none" spc="0" baseline="0">
                <a:solidFill>
                  <a:srgbClr val="CCCCCC"/>
                </a:solidFill>
                <a:latin typeface="+mn-lt"/>
                <a:ea typeface="+mn-ea"/>
                <a:cs typeface="+mn-ea"/>
                <a:sym typeface="+mn-lt"/>
              </a:rPr>
              <a:t>rb[t0][0]))</a:t>
            </a:r>
            <a:r>
              <a:rPr lang="en-US" altLang="zh-CN" sz="1300" b="1" i="0" u="none" strike="noStrike" kern="100" cap="none" spc="0" baseline="0">
                <a:solidFill>
                  <a:srgbClr val="FFFFFF"/>
                </a:solidFill>
                <a:latin typeface="+mn-lt"/>
                <a:ea typeface="+mn-ea"/>
                <a:cs typeface="+mn-ea"/>
                <a:sym typeface="+mn-lt"/>
              </a:rPr>
              <a:t>*</a:t>
            </a:r>
            <a:r>
              <a:rPr lang="en-US" altLang="zh-CN" sz="1300" b="0" i="0" u="none" strike="noStrike" kern="100" cap="none" spc="0" baseline="0">
                <a:solidFill>
                  <a:srgbClr val="CCCCCC"/>
                </a:solidFill>
                <a:latin typeface="+mn-lt"/>
                <a:ea typeface="+mn-ea"/>
                <a:cs typeface="+mn-ea"/>
                <a:sym typeface="+mn-lt"/>
              </a:rPr>
              <a:t>bright)</a:t>
            </a:r>
            <a:r>
              <a:rPr lang="en-US" altLang="zh-CN" sz="1300" b="1" i="0" u="none" strike="noStrike" kern="100" cap="none" spc="0" baseline="0">
                <a:solidFill>
                  <a:srgbClr val="FFFFFF"/>
                </a:solidFill>
                <a:latin typeface="+mn-lt"/>
                <a:ea typeface="+mn-ea"/>
                <a:cs typeface="+mn-ea"/>
                <a:sym typeface="+mn-lt"/>
              </a:rPr>
              <a:t>&gt;&gt;</a:t>
            </a:r>
            <a:r>
              <a:rPr lang="en-US" altLang="zh-CN" sz="1300" b="0" i="0" u="none" strike="noStrike" kern="100" cap="none" spc="0" baseline="0">
                <a:solidFill>
                  <a:srgbClr val="CCCCCC"/>
                </a:solidFill>
                <a:latin typeface="+mn-lt"/>
                <a:ea typeface="+mn-ea"/>
                <a:cs typeface="+mn-ea"/>
                <a:sym typeface="+mn-lt"/>
              </a:rPr>
              <a:t>8</a:t>
            </a:r>
            <a:br>
              <a:rPr lang="zh-CN" altLang="en-US" sz="1300" b="0" i="0" u="none" strike="noStrike" kern="100" cap="none" spc="0" baseline="0">
                <a:solidFill>
                  <a:srgbClr val="CCCCCC"/>
                </a:solidFill>
                <a:latin typeface="+mn-lt"/>
                <a:ea typeface="+mn-ea"/>
                <a:cs typeface="+mn-ea"/>
                <a:sym typeface="+mn-lt"/>
              </a:rPr>
            </a:br>
            <a:r>
              <a:rPr lang="en-US" altLang="zh-CN" sz="1300" b="0" i="0" u="none" strike="noStrike" kern="100" cap="none" spc="0" baseline="0">
                <a:solidFill>
                  <a:srgbClr val="CCCCCC"/>
                </a:solidFill>
                <a:latin typeface="+mn-lt"/>
                <a:ea typeface="+mn-ea"/>
                <a:cs typeface="+mn-ea"/>
                <a:sym typeface="+mn-lt"/>
              </a:rPr>
              <a:t>        g = round((rb[t0][1] </a:t>
            </a:r>
            <a:r>
              <a:rPr lang="en-US" altLang="zh-CN" sz="1300" b="1" i="0" u="none" strike="noStrike" kern="100" cap="none" spc="0" baseline="0">
                <a:solidFill>
                  <a:srgbClr val="FFFFFF"/>
                </a:solidFill>
                <a:latin typeface="+mn-lt"/>
                <a:ea typeface="+mn-ea"/>
                <a:cs typeface="+mn-ea"/>
                <a:sym typeface="+mn-lt"/>
              </a:rPr>
              <a:t>+</a:t>
            </a:r>
            <a:r>
              <a:rPr lang="en-US" altLang="zh-CN" sz="1300" b="0" i="0" u="none" strike="noStrike" kern="100" cap="none" spc="0" baseline="0">
                <a:solidFill>
                  <a:srgbClr val="CCCCCC"/>
                </a:solidFill>
                <a:latin typeface="+mn-lt"/>
                <a:ea typeface="+mn-ea"/>
                <a:cs typeface="+mn-ea"/>
                <a:sym typeface="+mn-lt"/>
              </a:rPr>
              <a:t> (t</a:t>
            </a:r>
            <a:r>
              <a:rPr lang="en-US" altLang="zh-CN" sz="1300" b="1" i="0" u="none" strike="noStrike" kern="100" cap="none" spc="0" baseline="0">
                <a:solidFill>
                  <a:srgbClr val="FFFFFF"/>
                </a:solidFill>
                <a:latin typeface="+mn-lt"/>
                <a:ea typeface="+mn-ea"/>
                <a:cs typeface="+mn-ea"/>
                <a:sym typeface="+mn-lt"/>
              </a:rPr>
              <a:t>-</a:t>
            </a:r>
            <a:r>
              <a:rPr lang="en-US" altLang="zh-CN" sz="1300" b="0" i="0" u="none" strike="noStrike" kern="100" cap="none" spc="0" baseline="0">
                <a:solidFill>
                  <a:srgbClr val="CCCCCC"/>
                </a:solidFill>
                <a:latin typeface="+mn-lt"/>
                <a:ea typeface="+mn-ea"/>
                <a:cs typeface="+mn-ea"/>
                <a:sym typeface="+mn-lt"/>
              </a:rPr>
              <a:t>t0)</a:t>
            </a:r>
            <a:r>
              <a:rPr lang="en-US" altLang="zh-CN" sz="1300" b="1" i="0" u="none" strike="noStrike" kern="100" cap="none" spc="0" baseline="0">
                <a:solidFill>
                  <a:srgbClr val="FFFFFF"/>
                </a:solidFill>
                <a:latin typeface="+mn-lt"/>
                <a:ea typeface="+mn-ea"/>
                <a:cs typeface="+mn-ea"/>
                <a:sym typeface="+mn-lt"/>
              </a:rPr>
              <a:t>*</a:t>
            </a:r>
            <a:r>
              <a:rPr lang="en-US" altLang="zh-CN" sz="1300" b="0" i="0" u="none" strike="noStrike" kern="100" cap="none" spc="0" baseline="0">
                <a:solidFill>
                  <a:srgbClr val="CCCCCC"/>
                </a:solidFill>
                <a:latin typeface="+mn-lt"/>
                <a:ea typeface="+mn-ea"/>
                <a:cs typeface="+mn-ea"/>
                <a:sym typeface="+mn-lt"/>
              </a:rPr>
              <a:t>(rb[t0</a:t>
            </a:r>
            <a:r>
              <a:rPr lang="en-US" altLang="zh-CN" sz="1300" b="1" i="0" u="none" strike="noStrike" kern="100" cap="none" spc="0" baseline="0">
                <a:solidFill>
                  <a:srgbClr val="FFFFFF"/>
                </a:solidFill>
                <a:latin typeface="+mn-lt"/>
                <a:ea typeface="+mn-ea"/>
                <a:cs typeface="+mn-ea"/>
                <a:sym typeface="+mn-lt"/>
              </a:rPr>
              <a:t>+</a:t>
            </a:r>
            <a:r>
              <a:rPr lang="en-US" altLang="zh-CN" sz="1300" b="0" i="0" u="none" strike="noStrike" kern="100" cap="none" spc="0" baseline="0">
                <a:solidFill>
                  <a:srgbClr val="CCCCCC"/>
                </a:solidFill>
                <a:latin typeface="+mn-lt"/>
                <a:ea typeface="+mn-ea"/>
                <a:cs typeface="+mn-ea"/>
                <a:sym typeface="+mn-lt"/>
              </a:rPr>
              <a:t>1][1]</a:t>
            </a:r>
            <a:r>
              <a:rPr lang="en-US" altLang="zh-CN" sz="1300" b="1" i="0" u="none" strike="noStrike" kern="100" cap="none" spc="0" baseline="0">
                <a:solidFill>
                  <a:srgbClr val="FFFFFF"/>
                </a:solidFill>
                <a:latin typeface="+mn-lt"/>
                <a:ea typeface="+mn-ea"/>
                <a:cs typeface="+mn-ea"/>
                <a:sym typeface="+mn-lt"/>
              </a:rPr>
              <a:t>-</a:t>
            </a:r>
            <a:r>
              <a:rPr lang="en-US" altLang="zh-CN" sz="1300" b="0" i="0" u="none" strike="noStrike" kern="100" cap="none" spc="0" baseline="0">
                <a:solidFill>
                  <a:srgbClr val="CCCCCC"/>
                </a:solidFill>
                <a:latin typeface="+mn-lt"/>
                <a:ea typeface="+mn-ea"/>
                <a:cs typeface="+mn-ea"/>
                <a:sym typeface="+mn-lt"/>
              </a:rPr>
              <a:t>rb[t0][1]))</a:t>
            </a:r>
            <a:r>
              <a:rPr lang="en-US" altLang="zh-CN" sz="1300" b="1" i="0" u="none" strike="noStrike" kern="100" cap="none" spc="0" baseline="0">
                <a:solidFill>
                  <a:srgbClr val="FFFFFF"/>
                </a:solidFill>
                <a:latin typeface="+mn-lt"/>
                <a:ea typeface="+mn-ea"/>
                <a:cs typeface="+mn-ea"/>
                <a:sym typeface="+mn-lt"/>
              </a:rPr>
              <a:t>*</a:t>
            </a:r>
            <a:r>
              <a:rPr lang="en-US" altLang="zh-CN" sz="1300" b="0" i="0" u="none" strike="noStrike" kern="100" cap="none" spc="0" baseline="0">
                <a:solidFill>
                  <a:srgbClr val="CCCCCC"/>
                </a:solidFill>
                <a:latin typeface="+mn-lt"/>
                <a:ea typeface="+mn-ea"/>
                <a:cs typeface="+mn-ea"/>
                <a:sym typeface="+mn-lt"/>
              </a:rPr>
              <a:t>bright)</a:t>
            </a:r>
            <a:r>
              <a:rPr lang="en-US" altLang="zh-CN" sz="1300" b="1" i="0" u="none" strike="noStrike" kern="100" cap="none" spc="0" baseline="0">
                <a:solidFill>
                  <a:srgbClr val="FFFFFF"/>
                </a:solidFill>
                <a:latin typeface="+mn-lt"/>
                <a:ea typeface="+mn-ea"/>
                <a:cs typeface="+mn-ea"/>
                <a:sym typeface="+mn-lt"/>
              </a:rPr>
              <a:t>&gt;&gt;</a:t>
            </a:r>
            <a:r>
              <a:rPr lang="en-US" altLang="zh-CN" sz="1300" b="0" i="0" u="none" strike="noStrike" kern="100" cap="none" spc="0" baseline="0">
                <a:solidFill>
                  <a:srgbClr val="CCCCCC"/>
                </a:solidFill>
                <a:latin typeface="+mn-lt"/>
                <a:ea typeface="+mn-ea"/>
                <a:cs typeface="+mn-ea"/>
                <a:sym typeface="+mn-lt"/>
              </a:rPr>
              <a:t>8</a:t>
            </a:r>
            <a:br>
              <a:rPr lang="zh-CN" altLang="en-US" sz="1300" b="0" i="0" u="none" strike="noStrike" kern="100" cap="none" spc="0" baseline="0">
                <a:solidFill>
                  <a:srgbClr val="CCCCCC"/>
                </a:solidFill>
                <a:latin typeface="+mn-lt"/>
                <a:ea typeface="+mn-ea"/>
                <a:cs typeface="+mn-ea"/>
                <a:sym typeface="+mn-lt"/>
              </a:rPr>
            </a:br>
            <a:r>
              <a:rPr lang="en-US" altLang="zh-CN" sz="1300" b="0" i="0" u="none" strike="noStrike" kern="100" cap="none" spc="0" baseline="0">
                <a:solidFill>
                  <a:srgbClr val="CCCCCC"/>
                </a:solidFill>
                <a:latin typeface="+mn-lt"/>
                <a:ea typeface="+mn-ea"/>
                <a:cs typeface="+mn-ea"/>
                <a:sym typeface="+mn-lt"/>
              </a:rPr>
              <a:t>        b = round((rb[t0][2] </a:t>
            </a:r>
            <a:r>
              <a:rPr lang="en-US" altLang="zh-CN" sz="1300" b="1" i="0" u="none" strike="noStrike" kern="100" cap="none" spc="0" baseline="0">
                <a:solidFill>
                  <a:srgbClr val="FFFFFF"/>
                </a:solidFill>
                <a:latin typeface="+mn-lt"/>
                <a:ea typeface="+mn-ea"/>
                <a:cs typeface="+mn-ea"/>
                <a:sym typeface="+mn-lt"/>
              </a:rPr>
              <a:t>+</a:t>
            </a:r>
            <a:r>
              <a:rPr lang="en-US" altLang="zh-CN" sz="1300" b="0" i="0" u="none" strike="noStrike" kern="100" cap="none" spc="0" baseline="0">
                <a:solidFill>
                  <a:srgbClr val="CCCCCC"/>
                </a:solidFill>
                <a:latin typeface="+mn-lt"/>
                <a:ea typeface="+mn-ea"/>
                <a:cs typeface="+mn-ea"/>
                <a:sym typeface="+mn-lt"/>
              </a:rPr>
              <a:t> (t</a:t>
            </a:r>
            <a:r>
              <a:rPr lang="en-US" altLang="zh-CN" sz="1300" b="1" i="0" u="none" strike="noStrike" kern="100" cap="none" spc="0" baseline="0">
                <a:solidFill>
                  <a:srgbClr val="FFFFFF"/>
                </a:solidFill>
                <a:latin typeface="+mn-lt"/>
                <a:ea typeface="+mn-ea"/>
                <a:cs typeface="+mn-ea"/>
                <a:sym typeface="+mn-lt"/>
              </a:rPr>
              <a:t>-</a:t>
            </a:r>
            <a:r>
              <a:rPr lang="en-US" altLang="zh-CN" sz="1300" b="0" i="0" u="none" strike="noStrike" kern="100" cap="none" spc="0" baseline="0">
                <a:solidFill>
                  <a:srgbClr val="CCCCCC"/>
                </a:solidFill>
                <a:latin typeface="+mn-lt"/>
                <a:ea typeface="+mn-ea"/>
                <a:cs typeface="+mn-ea"/>
                <a:sym typeface="+mn-lt"/>
              </a:rPr>
              <a:t>t0)</a:t>
            </a:r>
            <a:r>
              <a:rPr lang="en-US" altLang="zh-CN" sz="1300" b="1" i="0" u="none" strike="noStrike" kern="100" cap="none" spc="0" baseline="0">
                <a:solidFill>
                  <a:srgbClr val="FFFFFF"/>
                </a:solidFill>
                <a:latin typeface="+mn-lt"/>
                <a:ea typeface="+mn-ea"/>
                <a:cs typeface="+mn-ea"/>
                <a:sym typeface="+mn-lt"/>
              </a:rPr>
              <a:t>*</a:t>
            </a:r>
            <a:r>
              <a:rPr lang="en-US" altLang="zh-CN" sz="1300" b="0" i="0" u="none" strike="noStrike" kern="100" cap="none" spc="0" baseline="0">
                <a:solidFill>
                  <a:srgbClr val="CCCCCC"/>
                </a:solidFill>
                <a:latin typeface="+mn-lt"/>
                <a:ea typeface="+mn-ea"/>
                <a:cs typeface="+mn-ea"/>
                <a:sym typeface="+mn-lt"/>
              </a:rPr>
              <a:t>(rb[t0</a:t>
            </a:r>
            <a:r>
              <a:rPr lang="en-US" altLang="zh-CN" sz="1300" b="1" i="0" u="none" strike="noStrike" kern="100" cap="none" spc="0" baseline="0">
                <a:solidFill>
                  <a:srgbClr val="FFFFFF"/>
                </a:solidFill>
                <a:latin typeface="+mn-lt"/>
                <a:ea typeface="+mn-ea"/>
                <a:cs typeface="+mn-ea"/>
                <a:sym typeface="+mn-lt"/>
              </a:rPr>
              <a:t>+</a:t>
            </a:r>
            <a:r>
              <a:rPr lang="en-US" altLang="zh-CN" sz="1300" b="0" i="0" u="none" strike="noStrike" kern="100" cap="none" spc="0" baseline="0">
                <a:solidFill>
                  <a:srgbClr val="CCCCCC"/>
                </a:solidFill>
                <a:latin typeface="+mn-lt"/>
                <a:ea typeface="+mn-ea"/>
                <a:cs typeface="+mn-ea"/>
                <a:sym typeface="+mn-lt"/>
              </a:rPr>
              <a:t>1][2]</a:t>
            </a:r>
            <a:r>
              <a:rPr lang="en-US" altLang="zh-CN" sz="1300" b="1" i="0" u="none" strike="noStrike" kern="100" cap="none" spc="0" baseline="0">
                <a:solidFill>
                  <a:srgbClr val="FFFFFF"/>
                </a:solidFill>
                <a:latin typeface="+mn-lt"/>
                <a:ea typeface="+mn-ea"/>
                <a:cs typeface="+mn-ea"/>
                <a:sym typeface="+mn-lt"/>
              </a:rPr>
              <a:t>-</a:t>
            </a:r>
            <a:r>
              <a:rPr lang="en-US" altLang="zh-CN" sz="1300" b="0" i="0" u="none" strike="noStrike" kern="100" cap="none" spc="0" baseline="0">
                <a:solidFill>
                  <a:srgbClr val="CCCCCC"/>
                </a:solidFill>
                <a:latin typeface="+mn-lt"/>
                <a:ea typeface="+mn-ea"/>
                <a:cs typeface="+mn-ea"/>
                <a:sym typeface="+mn-lt"/>
              </a:rPr>
              <a:t>rb[t0][2]))</a:t>
            </a:r>
            <a:r>
              <a:rPr lang="en-US" altLang="zh-CN" sz="1300" b="1" i="0" u="none" strike="noStrike" kern="100" cap="none" spc="0" baseline="0">
                <a:solidFill>
                  <a:srgbClr val="FFFFFF"/>
                </a:solidFill>
                <a:latin typeface="+mn-lt"/>
                <a:ea typeface="+mn-ea"/>
                <a:cs typeface="+mn-ea"/>
                <a:sym typeface="+mn-lt"/>
              </a:rPr>
              <a:t>*</a:t>
            </a:r>
            <a:r>
              <a:rPr lang="en-US" altLang="zh-CN" sz="1300" b="0" i="0" u="none" strike="noStrike" kern="100" cap="none" spc="0" baseline="0">
                <a:solidFill>
                  <a:srgbClr val="CCCCCC"/>
                </a:solidFill>
                <a:latin typeface="+mn-lt"/>
                <a:ea typeface="+mn-ea"/>
                <a:cs typeface="+mn-ea"/>
                <a:sym typeface="+mn-lt"/>
              </a:rPr>
              <a:t>bright)</a:t>
            </a:r>
            <a:r>
              <a:rPr lang="en-US" altLang="zh-CN" sz="1300" b="1" i="0" u="none" strike="noStrike" kern="100" cap="none" spc="0" baseline="0">
                <a:solidFill>
                  <a:srgbClr val="FFFFFF"/>
                </a:solidFill>
                <a:latin typeface="+mn-lt"/>
                <a:ea typeface="+mn-ea"/>
                <a:cs typeface="+mn-ea"/>
                <a:sym typeface="+mn-lt"/>
              </a:rPr>
              <a:t>&gt;&gt;</a:t>
            </a:r>
            <a:r>
              <a:rPr lang="en-US" altLang="zh-CN" sz="1300" b="0" i="0" u="none" strike="noStrike" kern="100" cap="none" spc="0" baseline="0">
                <a:solidFill>
                  <a:srgbClr val="CCCCCC"/>
                </a:solidFill>
                <a:latin typeface="+mn-lt"/>
                <a:ea typeface="+mn-ea"/>
                <a:cs typeface="+mn-ea"/>
                <a:sym typeface="+mn-lt"/>
              </a:rPr>
              <a:t>8</a:t>
            </a:r>
            <a:br>
              <a:rPr lang="zh-CN" altLang="en-US" sz="1300" b="0" i="0" u="none" strike="noStrike" kern="100" cap="none" spc="0" baseline="0">
                <a:solidFill>
                  <a:srgbClr val="CCCCCC"/>
                </a:solidFill>
                <a:latin typeface="+mn-lt"/>
                <a:ea typeface="+mn-ea"/>
                <a:cs typeface="+mn-ea"/>
                <a:sym typeface="+mn-lt"/>
              </a:rPr>
            </a:br>
            <a:r>
              <a:rPr lang="en-US" altLang="zh-CN" sz="1300" b="0" i="0" u="none" strike="noStrike" kern="100" cap="none" spc="0" baseline="0">
                <a:solidFill>
                  <a:srgbClr val="CCCCCC"/>
                </a:solidFill>
                <a:latin typeface="+mn-lt"/>
                <a:ea typeface="+mn-ea"/>
                <a:cs typeface="+mn-ea"/>
                <a:sym typeface="+mn-lt"/>
              </a:rPr>
              <a:t>        np[(i</a:t>
            </a:r>
            <a:r>
              <a:rPr lang="en-US" altLang="zh-CN" sz="1300" b="1" i="0" u="none" strike="noStrike" kern="100" cap="none" spc="0" baseline="0">
                <a:solidFill>
                  <a:srgbClr val="FFFFFF"/>
                </a:solidFill>
                <a:latin typeface="+mn-lt"/>
                <a:ea typeface="+mn-ea"/>
                <a:cs typeface="+mn-ea"/>
                <a:sym typeface="+mn-lt"/>
              </a:rPr>
              <a:t>+</a:t>
            </a:r>
            <a:r>
              <a:rPr lang="en-US" altLang="zh-CN" sz="1300" b="0" i="0" u="none" strike="noStrike" kern="100" cap="none" spc="0" baseline="0">
                <a:solidFill>
                  <a:srgbClr val="CCCCCC"/>
                </a:solidFill>
                <a:latin typeface="+mn-lt"/>
                <a:ea typeface="+mn-ea"/>
                <a:cs typeface="+mn-ea"/>
                <a:sym typeface="+mn-lt"/>
              </a:rPr>
              <a:t>offset)</a:t>
            </a:r>
            <a:r>
              <a:rPr lang="en-US" altLang="zh-CN" sz="1300" b="1" i="0" u="none" strike="noStrike" kern="100" cap="none" spc="0" baseline="0">
                <a:solidFill>
                  <a:srgbClr val="FFFFFF"/>
                </a:solidFill>
                <a:latin typeface="+mn-lt"/>
                <a:ea typeface="+mn-ea"/>
                <a:cs typeface="+mn-ea"/>
                <a:sym typeface="+mn-lt"/>
              </a:rPr>
              <a:t>%</a:t>
            </a:r>
            <a:r>
              <a:rPr lang="en-US" altLang="zh-CN" sz="1300" b="0" i="0" u="none" strike="noStrike" kern="100" cap="none" spc="0" baseline="0">
                <a:solidFill>
                  <a:srgbClr val="CCCCCC"/>
                </a:solidFill>
                <a:latin typeface="+mn-lt"/>
                <a:ea typeface="+mn-ea"/>
                <a:cs typeface="+mn-ea"/>
                <a:sym typeface="+mn-lt"/>
              </a:rPr>
              <a:t>num] = (r, g, b)</a:t>
            </a:r>
            <a:br>
              <a:rPr lang="zh-CN" altLang="en-US" sz="1300" b="0" i="0" u="none" strike="noStrike" kern="100" cap="none" spc="0" baseline="0">
                <a:solidFill>
                  <a:srgbClr val="CCCCCC"/>
                </a:solidFill>
                <a:latin typeface="+mn-lt"/>
                <a:ea typeface="+mn-ea"/>
                <a:cs typeface="+mn-ea"/>
                <a:sym typeface="+mn-lt"/>
              </a:rPr>
            </a:br>
            <a:br>
              <a:rPr lang="zh-CN" altLang="en-US" sz="1300" b="0" i="0" u="none" strike="noStrike" kern="100" cap="none" spc="0" baseline="0">
                <a:solidFill>
                  <a:srgbClr val="CCCCCC"/>
                </a:solidFill>
                <a:latin typeface="+mn-lt"/>
                <a:ea typeface="+mn-ea"/>
                <a:cs typeface="+mn-ea"/>
                <a:sym typeface="+mn-lt"/>
              </a:rPr>
            </a:br>
            <a:r>
              <a:rPr lang="en-US" altLang="zh-CN" sz="1300" b="0" i="0" u="none" strike="noStrike" kern="100" cap="none" spc="0" baseline="0">
                <a:solidFill>
                  <a:srgbClr val="CCCCCC"/>
                </a:solidFill>
                <a:latin typeface="+mn-lt"/>
                <a:ea typeface="+mn-ea"/>
                <a:cs typeface="+mn-ea"/>
                <a:sym typeface="+mn-lt"/>
              </a:rPr>
              <a:t>n = 0</a:t>
            </a:r>
            <a:br>
              <a:rPr lang="zh-CN" altLang="en-US" sz="1300" b="0" i="0" u="none" strike="noStrike" kern="100" cap="none" spc="0" baseline="0">
                <a:solidFill>
                  <a:srgbClr val="CCCCCC"/>
                </a:solidFill>
                <a:latin typeface="+mn-lt"/>
                <a:ea typeface="+mn-ea"/>
                <a:cs typeface="+mn-ea"/>
                <a:sym typeface="+mn-lt"/>
              </a:rPr>
            </a:br>
            <a:r>
              <a:rPr lang="en-US" altLang="zh-CN" sz="1300" b="1" i="0" u="none" strike="noStrike" kern="100" cap="none" spc="0" baseline="0">
                <a:solidFill>
                  <a:srgbClr val="FFFFFF"/>
                </a:solidFill>
                <a:latin typeface="+mn-lt"/>
                <a:ea typeface="+mn-ea"/>
                <a:cs typeface="+mn-ea"/>
                <a:sym typeface="+mn-lt"/>
              </a:rPr>
              <a:t>while</a:t>
            </a:r>
            <a:r>
              <a:rPr lang="en-US" altLang="zh-CN" sz="1300" b="0" i="0" u="none" strike="noStrike" kern="100" cap="none" spc="0" baseline="0">
                <a:solidFill>
                  <a:srgbClr val="CCCCCC"/>
                </a:solidFill>
                <a:latin typeface="+mn-lt"/>
                <a:ea typeface="+mn-ea"/>
                <a:cs typeface="+mn-ea"/>
                <a:sym typeface="+mn-lt"/>
              </a:rPr>
              <a:t> 1:</a:t>
            </a:r>
            <a:br>
              <a:rPr lang="zh-CN" altLang="en-US" sz="1300" b="0" i="0" u="none" strike="noStrike" kern="100" cap="none" spc="0" baseline="0">
                <a:solidFill>
                  <a:srgbClr val="CCCCCC"/>
                </a:solidFill>
                <a:latin typeface="+mn-lt"/>
                <a:ea typeface="+mn-ea"/>
                <a:cs typeface="+mn-ea"/>
                <a:sym typeface="+mn-lt"/>
              </a:rPr>
            </a:br>
            <a:r>
              <a:rPr lang="en-US" altLang="zh-CN" sz="1300" b="0" i="0" u="none" strike="noStrike" kern="100" cap="none" spc="0" baseline="0">
                <a:solidFill>
                  <a:srgbClr val="CCCCCC"/>
                </a:solidFill>
                <a:latin typeface="+mn-lt"/>
                <a:ea typeface="+mn-ea"/>
                <a:cs typeface="+mn-ea"/>
                <a:sym typeface="+mn-lt"/>
              </a:rPr>
              <a:t>    np_rainbow(np, 30, offset = n)</a:t>
            </a:r>
            <a:br>
              <a:rPr lang="zh-CN" altLang="en-US" sz="1300" b="0" i="0" u="none" strike="noStrike" kern="100" cap="none" spc="0" baseline="0">
                <a:solidFill>
                  <a:srgbClr val="CCCCCC"/>
                </a:solidFill>
                <a:latin typeface="+mn-lt"/>
                <a:ea typeface="+mn-ea"/>
                <a:cs typeface="+mn-ea"/>
                <a:sym typeface="+mn-lt"/>
              </a:rPr>
            </a:br>
            <a:r>
              <a:rPr lang="en-US" altLang="zh-CN" sz="1300" b="0" i="0" u="none" strike="noStrike" kern="100" cap="none" spc="0" baseline="0">
                <a:solidFill>
                  <a:srgbClr val="CCCCCC"/>
                </a:solidFill>
                <a:latin typeface="+mn-lt"/>
                <a:ea typeface="+mn-ea"/>
                <a:cs typeface="+mn-ea"/>
                <a:sym typeface="+mn-lt"/>
              </a:rPr>
              <a:t>    np.show()</a:t>
            </a:r>
            <a:br>
              <a:rPr lang="zh-CN" altLang="en-US" sz="1300" b="0" i="0" u="none" strike="noStrike" kern="100" cap="none" spc="0" baseline="0">
                <a:solidFill>
                  <a:srgbClr val="CCCCCC"/>
                </a:solidFill>
                <a:latin typeface="+mn-lt"/>
                <a:ea typeface="+mn-ea"/>
                <a:cs typeface="+mn-ea"/>
                <a:sym typeface="+mn-lt"/>
              </a:rPr>
            </a:br>
            <a:r>
              <a:rPr lang="en-US" altLang="zh-CN" sz="1300" b="0" i="0" u="none" strike="noStrike" kern="100" cap="none" spc="0" baseline="0">
                <a:solidFill>
                  <a:srgbClr val="CCCCCC"/>
                </a:solidFill>
                <a:latin typeface="+mn-lt"/>
                <a:ea typeface="+mn-ea"/>
                <a:cs typeface="+mn-ea"/>
                <a:sym typeface="+mn-lt"/>
              </a:rPr>
              <a:t>    n </a:t>
            </a:r>
            <a:r>
              <a:rPr lang="en-US" altLang="zh-CN" sz="1300" b="1" i="0" u="none" strike="noStrike" kern="100" cap="none" spc="0" baseline="0">
                <a:solidFill>
                  <a:srgbClr val="FFFFFF"/>
                </a:solidFill>
                <a:latin typeface="+mn-lt"/>
                <a:ea typeface="+mn-ea"/>
                <a:cs typeface="+mn-ea"/>
                <a:sym typeface="+mn-lt"/>
              </a:rPr>
              <a:t>+</a:t>
            </a:r>
            <a:r>
              <a:rPr lang="en-US" altLang="zh-CN" sz="1300" b="0" i="0" u="none" strike="noStrike" kern="100" cap="none" spc="0" baseline="0">
                <a:solidFill>
                  <a:srgbClr val="CCCCCC"/>
                </a:solidFill>
                <a:latin typeface="+mn-lt"/>
                <a:ea typeface="+mn-ea"/>
                <a:cs typeface="+mn-ea"/>
                <a:sym typeface="+mn-lt"/>
              </a:rPr>
              <a:t>= 1</a:t>
            </a:r>
            <a:br>
              <a:rPr lang="zh-CN" altLang="en-US" sz="1300" b="0" i="0" u="none" strike="noStrike" kern="100" cap="none" spc="0" baseline="0">
                <a:solidFill>
                  <a:srgbClr val="CCCCCC"/>
                </a:solidFill>
                <a:latin typeface="+mn-lt"/>
                <a:ea typeface="+mn-ea"/>
                <a:cs typeface="+mn-ea"/>
                <a:sym typeface="+mn-lt"/>
              </a:rPr>
            </a:br>
            <a:r>
              <a:rPr lang="en-US" altLang="zh-CN" sz="1300" b="0" i="0" u="none" strike="noStrike" kern="100" cap="none" spc="0" baseline="0">
                <a:solidFill>
                  <a:srgbClr val="CCCCCC"/>
                </a:solidFill>
                <a:latin typeface="+mn-lt"/>
                <a:ea typeface="+mn-ea"/>
                <a:cs typeface="+mn-ea"/>
                <a:sym typeface="+mn-lt"/>
              </a:rPr>
              <a:t>    sleep(30)</a:t>
            </a:r>
          </a:p>
          <a:p>
            <a:pPr marL="0" indent="0" algn="just" eaLnBrk="1" fontAlgn="auto" latinLnBrk="0" hangingPunct="1">
              <a:lnSpc>
                <a:spcPct val="100000"/>
              </a:lnSpc>
              <a:spcBef>
                <a:spcPts val="0"/>
              </a:spcBef>
              <a:spcAft>
                <a:spcPts val="0"/>
              </a:spcAft>
              <a:buNone/>
            </a:pPr>
            <a:endParaRPr lang="zh-CN" altLang="en-US" sz="1300" b="0" i="0" u="none" strike="noStrike" kern="100" cap="none" spc="0" baseline="0">
              <a:solidFill>
                <a:schemeClr val="tx1"/>
              </a:solidFill>
              <a:latin typeface="+mn-lt"/>
              <a:ea typeface="+mn-ea"/>
              <a:cs typeface="+mn-ea"/>
              <a:sym typeface="+mn-lt"/>
            </a:endParaRPr>
          </a:p>
        </p:txBody>
      </p:sp>
    </p:spTree>
    <p:extLst>
      <p:ext uri="{BB962C8B-B14F-4D97-AF65-F5344CB8AC3E}">
        <p14:creationId xmlns:p14="http://schemas.microsoft.com/office/powerpoint/2010/main" val="1150250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文本框"/>
          <p:cNvSpPr>
            <a:spLocks noGrp="1"/>
          </p:cNvSpPr>
          <p:nvPr>
            <p:ph type="title"/>
          </p:nvPr>
        </p:nvSpPr>
        <p:spPr>
          <a:xfrm>
            <a:off x="455612" y="271462"/>
            <a:ext cx="8218488" cy="1143000"/>
          </a:xfrm>
          <a:prstGeom prst="rect">
            <a:avLst/>
          </a:prstGeom>
          <a:noFill/>
          <a:ln w="9525"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a:solidFill>
                  <a:schemeClr val="tx2"/>
                </a:solidFill>
                <a:latin typeface="+mn-lt"/>
                <a:ea typeface="+mn-ea"/>
                <a:cs typeface="+mn-ea"/>
                <a:sym typeface="+mn-lt"/>
              </a:rPr>
              <a:t>Hardware Connection</a:t>
            </a:r>
            <a:endParaRPr lang="zh-CN" altLang="en-US" sz="4400" b="0" i="0" u="none" strike="noStrike" kern="0" cap="none" spc="0" baseline="0">
              <a:solidFill>
                <a:schemeClr val="tx2"/>
              </a:solidFill>
              <a:latin typeface="+mn-lt"/>
              <a:ea typeface="+mn-ea"/>
              <a:cs typeface="+mn-ea"/>
              <a:sym typeface="+mn-lt"/>
            </a:endParaRPr>
          </a:p>
        </p:txBody>
      </p:sp>
      <p:sp>
        <p:nvSpPr>
          <p:cNvPr id="77" name="文本框"/>
          <p:cNvSpPr>
            <a:spLocks noGrp="1"/>
          </p:cNvSpPr>
          <p:nvPr>
            <p:ph type="body" idx="1"/>
          </p:nvPr>
        </p:nvSpPr>
        <p:spPr>
          <a:xfrm>
            <a:off x="462756" y="1917866"/>
            <a:ext cx="8218488" cy="4518020"/>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marL="342900" indent="-342900"/>
            <a:r>
              <a:rPr lang="en-US" altLang="zh-CN" sz="3200" b="0" i="0" u="none" strike="noStrike" kern="0" cap="none" spc="0" baseline="0">
                <a:solidFill>
                  <a:schemeClr val="tx1"/>
                </a:solidFill>
                <a:latin typeface="+mn-lt"/>
                <a:ea typeface="+mn-ea"/>
                <a:cs typeface="+mn-ea"/>
                <a:sym typeface="+mn-lt"/>
              </a:rPr>
              <a:t>First, plug micro:bit into</a:t>
            </a:r>
            <a:r>
              <a:rPr lang="zh-CN" altLang="en-US" sz="3200" b="0" i="0" u="none" strike="noStrike" kern="0" cap="none" spc="0" baseline="0">
                <a:solidFill>
                  <a:schemeClr val="tx1"/>
                </a:solidFill>
                <a:latin typeface="+mn-lt"/>
                <a:ea typeface="+mn-ea"/>
                <a:cs typeface="+mn-ea"/>
                <a:sym typeface="+mn-lt"/>
              </a:rPr>
              <a:t> </a:t>
            </a:r>
            <a:r>
              <a:rPr lang="en-US">
                <a:latin typeface="+mn-lt"/>
                <a:ea typeface="+mn-ea"/>
                <a:cs typeface="+mn-ea"/>
                <a:sym typeface="+mn-lt"/>
              </a:rPr>
              <a:t>Grove Shield for micro:bit v2.0</a:t>
            </a:r>
            <a:endParaRPr lang="en-US" altLang="zh-CN" sz="3200" b="0" i="0" u="none" strike="noStrike" kern="0" cap="none" spc="0" baseline="0">
              <a:solidFill>
                <a:schemeClr val="tx1"/>
              </a:solidFill>
              <a:latin typeface="+mn-lt"/>
              <a:ea typeface="+mn-ea"/>
              <a:cs typeface="+mn-ea"/>
              <a:sym typeface="+mn-lt"/>
            </a:endParaRPr>
          </a:p>
          <a:p>
            <a:pPr marL="342900" indent="-342900" algn="l">
              <a:lnSpc>
                <a:spcPct val="100000"/>
              </a:lnSpc>
              <a:spcBef>
                <a:spcPct val="20000"/>
              </a:spcBef>
              <a:spcAft>
                <a:spcPts val="0"/>
              </a:spcAft>
              <a:buClr>
                <a:schemeClr val="accent2"/>
              </a:buClr>
              <a:buSzPct val="100000"/>
              <a:buFont typeface="Wingdings" charset="2"/>
              <a:buChar char=""/>
            </a:pPr>
            <a:r>
              <a:rPr lang="en-US" altLang="zh-CN">
                <a:latin typeface="+mn-lt"/>
                <a:ea typeface="+mn-ea"/>
                <a:cs typeface="+mn-ea"/>
                <a:sym typeface="+mn-lt"/>
              </a:rPr>
              <a:t>Then, connect the strip to the port labeled with P1/P15(It’s OK to use other port, only if you modify the control port later)</a:t>
            </a:r>
            <a:endParaRPr lang="en-US" altLang="zh-CN" sz="3200" b="0" i="0" u="none" strike="noStrike" kern="0" cap="none" spc="0" baseline="0">
              <a:solidFill>
                <a:schemeClr val="tx1"/>
              </a:solidFill>
              <a:latin typeface="+mn-lt"/>
              <a:ea typeface="+mn-ea"/>
              <a:cs typeface="+mn-ea"/>
              <a:sym typeface="+mn-lt"/>
            </a:endParaRPr>
          </a:p>
          <a:p>
            <a:pPr marL="342900" indent="-342900" algn="l">
              <a:lnSpc>
                <a:spcPct val="100000"/>
              </a:lnSpc>
              <a:spcBef>
                <a:spcPct val="20000"/>
              </a:spcBef>
              <a:spcAft>
                <a:spcPts val="0"/>
              </a:spcAft>
              <a:buClr>
                <a:schemeClr val="accent2"/>
              </a:buClr>
              <a:buSzPct val="100000"/>
              <a:buFont typeface="Wingdings" charset="2"/>
              <a:buChar char=""/>
            </a:pPr>
            <a:r>
              <a:rPr lang="en-US" altLang="zh-CN">
                <a:latin typeface="+mn-lt"/>
                <a:ea typeface="+mn-ea"/>
                <a:cs typeface="+mn-ea"/>
                <a:sym typeface="+mn-lt"/>
              </a:rPr>
              <a:t>Finally, connect micro:bit to PC via micro USB cable.</a:t>
            </a:r>
            <a:endParaRPr lang="zh-CN" altLang="en-US" sz="3200" b="0" i="0" u="none" strike="noStrike" kern="0" cap="none" spc="0" baseline="0">
              <a:solidFill>
                <a:schemeClr val="tx1"/>
              </a:solidFill>
              <a:latin typeface="+mn-lt"/>
              <a:ea typeface="+mn-ea"/>
              <a:cs typeface="+mn-ea"/>
              <a:sym typeface="+mn-lt"/>
            </a:endParaRPr>
          </a:p>
        </p:txBody>
      </p:sp>
    </p:spTree>
    <p:extLst>
      <p:ext uri="{BB962C8B-B14F-4D97-AF65-F5344CB8AC3E}">
        <p14:creationId xmlns:p14="http://schemas.microsoft.com/office/powerpoint/2010/main" val="1526172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文本框"/>
          <p:cNvSpPr>
            <a:spLocks noGrp="1"/>
          </p:cNvSpPr>
          <p:nvPr>
            <p:ph type="title"/>
          </p:nvPr>
        </p:nvSpPr>
        <p:spPr>
          <a:xfrm>
            <a:off x="455612" y="271462"/>
            <a:ext cx="8218488" cy="1143000"/>
          </a:xfrm>
          <a:prstGeom prst="rect">
            <a:avLst/>
          </a:prstGeom>
          <a:noFill/>
          <a:ln w="9525"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0" cap="none" spc="0" baseline="0">
                <a:solidFill>
                  <a:schemeClr val="tx2"/>
                </a:solidFill>
                <a:latin typeface="+mn-lt"/>
                <a:ea typeface="+mn-ea"/>
                <a:cs typeface="+mn-ea"/>
                <a:sym typeface="+mn-lt"/>
              </a:rPr>
              <a:t>Software</a:t>
            </a:r>
            <a:endParaRPr lang="zh-CN" altLang="en-US" sz="4400" b="0" i="0" u="none" strike="noStrike" kern="0" cap="none" spc="0" baseline="0">
              <a:solidFill>
                <a:schemeClr val="tx2"/>
              </a:solidFill>
              <a:latin typeface="+mn-lt"/>
              <a:ea typeface="+mn-ea"/>
              <a:cs typeface="+mn-ea"/>
              <a:sym typeface="+mn-lt"/>
            </a:endParaRPr>
          </a:p>
        </p:txBody>
      </p:sp>
      <p:sp>
        <p:nvSpPr>
          <p:cNvPr id="79" name="文本框"/>
          <p:cNvSpPr>
            <a:spLocks noGrp="1"/>
          </p:cNvSpPr>
          <p:nvPr>
            <p:ph type="body" idx="1"/>
          </p:nvPr>
        </p:nvSpPr>
        <p:spPr>
          <a:xfrm>
            <a:off x="455612" y="1597024"/>
            <a:ext cx="8218488" cy="4518020"/>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ct val="20000"/>
              </a:spcBef>
              <a:spcAft>
                <a:spcPts val="0"/>
              </a:spcAft>
              <a:buClr>
                <a:schemeClr val="accent2"/>
              </a:buClr>
              <a:buSzPct val="100000"/>
              <a:buFont typeface="Wingdings" charset="2"/>
              <a:buChar char=""/>
            </a:pPr>
            <a:r>
              <a:rPr lang="en-US" altLang="zh-CN">
                <a:latin typeface="+mn-lt"/>
                <a:ea typeface="+mn-ea"/>
                <a:cs typeface="+mn-ea"/>
                <a:sym typeface="+mn-lt"/>
              </a:rPr>
              <a:t>Chrome kernel web browser(version greater than 67)</a:t>
            </a:r>
            <a:endParaRPr lang="en-US" altLang="zh-CN" sz="3200" b="0" i="0" u="none" strike="noStrike" kern="0" cap="none" spc="0" baseline="0">
              <a:solidFill>
                <a:schemeClr val="tx1"/>
              </a:solidFill>
              <a:latin typeface="+mn-lt"/>
              <a:ea typeface="+mn-ea"/>
              <a:cs typeface="+mn-ea"/>
              <a:sym typeface="+mn-lt"/>
            </a:endParaRPr>
          </a:p>
          <a:p>
            <a:pPr marL="342900" indent="-342900"/>
            <a:r>
              <a:rPr lang="en-US" altLang="zh-CN" sz="3200" b="0" i="0" u="none" strike="noStrike" kern="0" cap="none" spc="0" baseline="0">
                <a:solidFill>
                  <a:schemeClr val="tx1"/>
                </a:solidFill>
                <a:latin typeface="+mn-lt"/>
                <a:ea typeface="+mn-ea"/>
                <a:cs typeface="+mn-ea"/>
                <a:sym typeface="+mn-lt"/>
              </a:rPr>
              <a:t>PythonEditor community</a:t>
            </a:r>
            <a:br>
              <a:rPr lang="zh-CN" altLang="en-US" sz="3200" b="0" i="0" u="none" strike="noStrike" kern="0" cap="none" spc="0" baseline="0">
                <a:solidFill>
                  <a:schemeClr val="tx1"/>
                </a:solidFill>
                <a:latin typeface="+mn-lt"/>
                <a:ea typeface="+mn-ea"/>
                <a:cs typeface="+mn-ea"/>
                <a:sym typeface="+mn-lt"/>
              </a:rPr>
            </a:br>
            <a:r>
              <a:rPr lang="en-US" altLang="zh-CN">
                <a:latin typeface="+mn-lt"/>
                <a:ea typeface="+mn-ea"/>
                <a:cs typeface="+mn-ea"/>
                <a:sym typeface="+mn-lt"/>
                <a:hlinkClick r:id="rId2"/>
              </a:rPr>
              <a:t>https://micropython.top/</a:t>
            </a:r>
            <a:endParaRPr lang="en-US" altLang="zh-CN">
              <a:latin typeface="+mn-lt"/>
              <a:ea typeface="+mn-ea"/>
              <a:cs typeface="+mn-ea"/>
              <a:sym typeface="+mn-lt"/>
            </a:endParaRPr>
          </a:p>
          <a:p>
            <a:pPr marL="342900" indent="-342900"/>
            <a:r>
              <a:rPr lang="en-US" altLang="zh-CN">
                <a:latin typeface="+mn-lt"/>
                <a:ea typeface="+mn-ea"/>
                <a:cs typeface="+mn-ea"/>
                <a:sym typeface="+mn-lt"/>
              </a:rPr>
              <a:t>Update DAPLink firmware of micro:bit to greater than 0247 which support webusb.</a:t>
            </a:r>
            <a:endParaRPr lang="zh-CN" altLang="en-US" sz="3200" b="0" i="0" u="none" strike="noStrike" kern="0" cap="none" spc="0" baseline="0">
              <a:solidFill>
                <a:schemeClr val="tx1"/>
              </a:solidFill>
              <a:latin typeface="+mn-lt"/>
              <a:ea typeface="+mn-ea"/>
              <a:cs typeface="+mn-ea"/>
              <a:sym typeface="+mn-lt"/>
            </a:endParaRPr>
          </a:p>
        </p:txBody>
      </p:sp>
      <p:pic>
        <p:nvPicPr>
          <p:cNvPr id="80" name="图片"/>
          <p:cNvPicPr>
            <a:picLocks/>
          </p:cNvPicPr>
          <p:nvPr/>
        </p:nvPicPr>
        <p:blipFill>
          <a:blip r:embed="rId3" cstate="print"/>
          <a:stretch>
            <a:fillRect/>
          </a:stretch>
        </p:blipFill>
        <p:spPr>
          <a:xfrm>
            <a:off x="7343775" y="5010150"/>
            <a:ext cx="1219200" cy="1219200"/>
          </a:xfrm>
          <a:prstGeom prst="rect">
            <a:avLst/>
          </a:prstGeom>
          <a:noFill/>
          <a:ln w="9525" cap="flat" cmpd="sng">
            <a:noFill/>
            <a:prstDash val="solid"/>
            <a:miter/>
          </a:ln>
        </p:spPr>
      </p:pic>
    </p:spTree>
    <p:extLst>
      <p:ext uri="{BB962C8B-B14F-4D97-AF65-F5344CB8AC3E}">
        <p14:creationId xmlns:p14="http://schemas.microsoft.com/office/powerpoint/2010/main" val="1272377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文本框"/>
          <p:cNvSpPr>
            <a:spLocks noGrp="1"/>
          </p:cNvSpPr>
          <p:nvPr>
            <p:ph type="title"/>
          </p:nvPr>
        </p:nvSpPr>
        <p:spPr>
          <a:xfrm>
            <a:off x="455612" y="271462"/>
            <a:ext cx="8218488" cy="1143000"/>
          </a:xfrm>
          <a:prstGeom prst="rect">
            <a:avLst/>
          </a:prstGeom>
          <a:noFill/>
          <a:ln w="9525" cap="flat" cmpd="sng">
            <a:noFill/>
            <a:prstDash val="solid"/>
            <a:miter/>
          </a:ln>
        </p:spPr>
        <p:txBody>
          <a:bodyPr vert="horz" wrap="square" lIns="76200" tIns="38100" rIns="76200" bIns="3810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0" cap="none" spc="0" baseline="0">
                <a:solidFill>
                  <a:schemeClr val="tx2"/>
                </a:solidFill>
                <a:latin typeface="+mn-lt"/>
                <a:ea typeface="+mn-ea"/>
                <a:cs typeface="+mn-ea"/>
                <a:sym typeface="+mn-lt"/>
              </a:rPr>
              <a:t>Software</a:t>
            </a:r>
            <a:endParaRPr lang="zh-CN" altLang="en-US" sz="4400" b="0" i="0" u="none" strike="noStrike" kern="0" cap="none" spc="0" baseline="0">
              <a:solidFill>
                <a:schemeClr val="tx2"/>
              </a:solidFill>
              <a:latin typeface="+mn-lt"/>
              <a:ea typeface="+mn-ea"/>
              <a:cs typeface="+mn-ea"/>
              <a:sym typeface="+mn-lt"/>
            </a:endParaRPr>
          </a:p>
        </p:txBody>
      </p:sp>
      <p:sp>
        <p:nvSpPr>
          <p:cNvPr id="85" name="文本框"/>
          <p:cNvSpPr>
            <a:spLocks noGrp="1"/>
          </p:cNvSpPr>
          <p:nvPr>
            <p:ph type="body" idx="1"/>
          </p:nvPr>
        </p:nvSpPr>
        <p:spPr>
          <a:xfrm>
            <a:off x="455612" y="1597024"/>
            <a:ext cx="8218488" cy="4518020"/>
          </a:xfrm>
          <a:prstGeom prst="rect">
            <a:avLst/>
          </a:prstGeom>
          <a:noFill/>
          <a:ln w="9525" cap="flat" cmpd="sng">
            <a:noFill/>
            <a:prstDash val="solid"/>
            <a:miter/>
          </a:ln>
        </p:spPr>
        <p:txBody>
          <a:bodyPr vert="horz" wrap="square" lIns="76200" tIns="38100" rIns="76200" bIns="38100" anchor="t" anchorCtr="0">
            <a:prstTxWarp prst="textNoShape">
              <a:avLst/>
            </a:prstTxWarp>
          </a:bodyPr>
          <a:lstStyle/>
          <a:p>
            <a:pPr marL="466725" indent="-466725" algn="l">
              <a:lnSpc>
                <a:spcPct val="100000"/>
              </a:lnSpc>
              <a:spcBef>
                <a:spcPct val="20000"/>
              </a:spcBef>
              <a:spcAft>
                <a:spcPts val="0"/>
              </a:spcAft>
              <a:buClr>
                <a:schemeClr val="accent2"/>
              </a:buClr>
              <a:buSzPct val="100000"/>
              <a:buFont typeface="Wingdings" charset="2"/>
              <a:buChar char=""/>
            </a:pPr>
            <a:r>
              <a:rPr lang="en-US" altLang="zh-CN" sz="3200" b="0" i="0" u="none" strike="noStrike" kern="0" cap="none" spc="0" baseline="0">
                <a:solidFill>
                  <a:schemeClr val="tx1"/>
                </a:solidFill>
                <a:latin typeface="+mn-lt"/>
                <a:ea typeface="+mn-ea"/>
                <a:cs typeface="+mn-ea"/>
                <a:sym typeface="+mn-lt"/>
              </a:rPr>
              <a:t>Using </a:t>
            </a:r>
            <a:r>
              <a:rPr lang="zh-CN" altLang="en-US" sz="3200" b="0" i="0" u="none" strike="noStrike" kern="0" cap="none" spc="0" baseline="0">
                <a:solidFill>
                  <a:schemeClr val="tx1"/>
                </a:solidFill>
                <a:latin typeface="+mn-lt"/>
                <a:ea typeface="+mn-ea"/>
                <a:cs typeface="+mn-ea"/>
                <a:sym typeface="+mn-lt"/>
              </a:rPr>
              <a:t>Chrome </a:t>
            </a:r>
            <a:r>
              <a:rPr lang="en-US" altLang="zh-CN" sz="3200" b="0" i="0" u="none" strike="noStrike" kern="0" cap="none" spc="0" baseline="0">
                <a:solidFill>
                  <a:schemeClr val="tx1"/>
                </a:solidFill>
                <a:latin typeface="+mn-lt"/>
                <a:ea typeface="+mn-ea"/>
                <a:cs typeface="+mn-ea"/>
                <a:sym typeface="+mn-lt"/>
              </a:rPr>
              <a:t>web browser</a:t>
            </a:r>
          </a:p>
          <a:p>
            <a:pPr marL="466725" indent="-466725" algn="l">
              <a:lnSpc>
                <a:spcPct val="100000"/>
              </a:lnSpc>
              <a:spcBef>
                <a:spcPct val="20000"/>
              </a:spcBef>
              <a:spcAft>
                <a:spcPts val="0"/>
              </a:spcAft>
              <a:buClr>
                <a:schemeClr val="accent2"/>
              </a:buClr>
              <a:buSzPct val="100000"/>
              <a:buFont typeface="Wingdings" charset="2"/>
              <a:buChar char=""/>
            </a:pPr>
            <a:r>
              <a:rPr lang="en-US" altLang="zh-CN">
                <a:latin typeface="+mn-lt"/>
                <a:ea typeface="+mn-ea"/>
                <a:cs typeface="+mn-ea"/>
                <a:sym typeface="+mn-lt"/>
              </a:rPr>
              <a:t>G</a:t>
            </a:r>
            <a:r>
              <a:rPr lang="en-US" altLang="zh-CN" sz="3200" b="0" i="0" u="none" strike="noStrike" kern="0" cap="none" spc="0" baseline="0">
                <a:solidFill>
                  <a:schemeClr val="tx1"/>
                </a:solidFill>
                <a:latin typeface="+mn-lt"/>
                <a:ea typeface="+mn-ea"/>
                <a:cs typeface="+mn-ea"/>
                <a:sym typeface="+mn-lt"/>
              </a:rPr>
              <a:t>oto </a:t>
            </a:r>
            <a:r>
              <a:rPr lang="en-US" altLang="zh-CN" sz="3200" b="0" i="0" u="none" strike="noStrike" kern="0" cap="none" spc="0" baseline="0">
                <a:solidFill>
                  <a:schemeClr val="tx1"/>
                </a:solidFill>
                <a:latin typeface="+mn-lt"/>
                <a:ea typeface="+mn-ea"/>
                <a:cs typeface="+mn-ea"/>
                <a:sym typeface="+mn-lt"/>
                <a:hlinkClick r:id="rId2"/>
              </a:rPr>
              <a:t>https://micropython.top</a:t>
            </a:r>
            <a:endParaRPr lang="en-US" altLang="zh-CN" sz="3200" b="0" i="0" u="none" strike="noStrike" kern="0" cap="none" spc="0" baseline="0">
              <a:solidFill>
                <a:schemeClr val="tx1"/>
              </a:solidFill>
              <a:latin typeface="+mn-lt"/>
              <a:ea typeface="+mn-ea"/>
              <a:cs typeface="+mn-ea"/>
              <a:sym typeface="+mn-lt"/>
            </a:endParaRPr>
          </a:p>
          <a:p>
            <a:r>
              <a:rPr lang="en-US" altLang="zh-CN" sz="3200" b="0" i="0" u="none" strike="noStrike" kern="0" cap="none" spc="0" baseline="0">
                <a:solidFill>
                  <a:schemeClr val="tx1"/>
                </a:solidFill>
                <a:latin typeface="+mn-lt"/>
                <a:ea typeface="+mn-ea"/>
                <a:cs typeface="+mn-ea"/>
                <a:sym typeface="+mn-lt"/>
              </a:rPr>
              <a:t>Click Blockly to change to </a:t>
            </a:r>
            <a:r>
              <a:rPr lang="en-US">
                <a:latin typeface="+mn-lt"/>
                <a:ea typeface="+mn-ea"/>
                <a:cs typeface="+mn-ea"/>
                <a:sym typeface="+mn-lt"/>
              </a:rPr>
              <a:t>Blocks Editor</a:t>
            </a:r>
          </a:p>
          <a:p>
            <a:pPr marL="466725" indent="-466725" algn="l">
              <a:lnSpc>
                <a:spcPct val="100000"/>
              </a:lnSpc>
              <a:spcBef>
                <a:spcPct val="20000"/>
              </a:spcBef>
              <a:spcAft>
                <a:spcPts val="0"/>
              </a:spcAft>
              <a:buClr>
                <a:schemeClr val="accent2"/>
              </a:buClr>
              <a:buSzPct val="100000"/>
              <a:buFont typeface="Wingdings" charset="2"/>
              <a:buChar char=""/>
            </a:pPr>
            <a:endParaRPr lang="zh-CN" altLang="en-US" sz="3200" b="0" i="0" u="none" strike="noStrike" kern="0" cap="none" spc="0" baseline="0">
              <a:solidFill>
                <a:schemeClr val="tx1"/>
              </a:solidFill>
              <a:latin typeface="+mn-lt"/>
              <a:ea typeface="+mn-ea"/>
              <a:cs typeface="+mn-ea"/>
              <a:sym typeface="+mn-lt"/>
            </a:endParaRPr>
          </a:p>
        </p:txBody>
      </p:sp>
      <p:pic>
        <p:nvPicPr>
          <p:cNvPr id="2" name="图片 1">
            <a:extLst>
              <a:ext uri="{FF2B5EF4-FFF2-40B4-BE49-F238E27FC236}">
                <a16:creationId xmlns:a16="http://schemas.microsoft.com/office/drawing/2014/main" id="{4CEAC266-20AE-4ABC-AD81-4ECCA26C90B5}"/>
              </a:ext>
            </a:extLst>
          </p:cNvPr>
          <p:cNvPicPr>
            <a:picLocks noChangeAspect="1"/>
          </p:cNvPicPr>
          <p:nvPr/>
        </p:nvPicPr>
        <p:blipFill>
          <a:blip r:embed="rId3"/>
          <a:stretch>
            <a:fillRect/>
          </a:stretch>
        </p:blipFill>
        <p:spPr>
          <a:xfrm>
            <a:off x="6801381" y="3799390"/>
            <a:ext cx="1064077" cy="1082910"/>
          </a:xfrm>
          <a:prstGeom prst="rect">
            <a:avLst/>
          </a:prstGeom>
        </p:spPr>
      </p:pic>
    </p:spTree>
    <p:extLst>
      <p:ext uri="{BB962C8B-B14F-4D97-AF65-F5344CB8AC3E}">
        <p14:creationId xmlns:p14="http://schemas.microsoft.com/office/powerpoint/2010/main" val="145596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文本框"/>
          <p:cNvSpPr>
            <a:spLocks noGrp="1"/>
          </p:cNvSpPr>
          <p:nvPr>
            <p:ph type="title"/>
          </p:nvPr>
        </p:nvSpPr>
        <p:spPr>
          <a:xfrm>
            <a:off x="457193" y="273595"/>
            <a:ext cx="8233074" cy="114478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buNone/>
            </a:pPr>
            <a:r>
              <a:rPr lang="en-US" altLang="zh-CN" sz="4400">
                <a:solidFill>
                  <a:schemeClr val="tx2"/>
                </a:solidFill>
                <a:latin typeface="+mn-lt"/>
                <a:ea typeface="+mn-ea"/>
                <a:cs typeface="+mn-ea"/>
                <a:sym typeface="+mn-lt"/>
              </a:rPr>
              <a:t>D</a:t>
            </a:r>
            <a:r>
              <a:rPr lang="en-US" altLang="zh-CN" sz="4400" b="0" i="0" u="none" strike="noStrike" kern="0" cap="none" spc="0" baseline="0">
                <a:solidFill>
                  <a:schemeClr val="tx2"/>
                </a:solidFill>
                <a:latin typeface="+mn-lt"/>
                <a:ea typeface="+mn-ea"/>
                <a:cs typeface="+mn-ea"/>
                <a:sym typeface="+mn-lt"/>
              </a:rPr>
              <a:t>ownload the program</a:t>
            </a:r>
            <a:endParaRPr lang="zh-CN" altLang="en-US" sz="4400" b="0" i="0" u="none" strike="noStrike" kern="0" cap="none" spc="0" baseline="0">
              <a:solidFill>
                <a:schemeClr val="tx2"/>
              </a:solidFill>
              <a:latin typeface="+mn-lt"/>
              <a:ea typeface="+mn-ea"/>
              <a:cs typeface="+mn-ea"/>
              <a:sym typeface="+mn-lt"/>
            </a:endParaRPr>
          </a:p>
        </p:txBody>
      </p:sp>
      <p:sp>
        <p:nvSpPr>
          <p:cNvPr id="88" name="文本框"/>
          <p:cNvSpPr>
            <a:spLocks noGrp="1"/>
          </p:cNvSpPr>
          <p:nvPr>
            <p:ph type="body" idx="1"/>
          </p:nvPr>
        </p:nvSpPr>
        <p:spPr>
          <a:xfrm>
            <a:off x="455463" y="1584433"/>
            <a:ext cx="8233074" cy="4528731"/>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marL="466725" indent="-466725" algn="l">
              <a:lnSpc>
                <a:spcPct val="100000"/>
              </a:lnSpc>
              <a:spcBef>
                <a:spcPct val="20000"/>
              </a:spcBef>
              <a:spcAft>
                <a:spcPts val="0"/>
              </a:spcAft>
              <a:buClr>
                <a:schemeClr val="accent2"/>
              </a:buClr>
              <a:buSzPct val="100000"/>
              <a:buFont typeface="Wingdings" charset="2"/>
              <a:buChar char=""/>
            </a:pPr>
            <a:r>
              <a:rPr lang="en-US" altLang="zh-CN">
                <a:latin typeface="+mn-lt"/>
                <a:ea typeface="+mn-ea"/>
                <a:cs typeface="+mn-ea"/>
                <a:sym typeface="+mn-lt"/>
              </a:rPr>
              <a:t>After you finish writing the program, click Flash and you can download the program by webusb.</a:t>
            </a:r>
            <a:endParaRPr lang="en-US" altLang="zh-CN" sz="3200" b="0" i="0" u="none" strike="noStrike" kern="0" cap="none" spc="0" baseline="0">
              <a:solidFill>
                <a:schemeClr val="tx1"/>
              </a:solidFill>
              <a:latin typeface="+mn-lt"/>
              <a:ea typeface="+mn-ea"/>
              <a:cs typeface="+mn-ea"/>
              <a:sym typeface="+mn-lt"/>
            </a:endParaRPr>
          </a:p>
          <a:p>
            <a:pPr marL="466725" indent="-466725" algn="l">
              <a:lnSpc>
                <a:spcPct val="100000"/>
              </a:lnSpc>
              <a:spcBef>
                <a:spcPct val="20000"/>
              </a:spcBef>
              <a:spcAft>
                <a:spcPts val="0"/>
              </a:spcAft>
              <a:buClr>
                <a:schemeClr val="accent2"/>
              </a:buClr>
              <a:buSzPct val="100000"/>
              <a:buFont typeface="Wingdings" charset="2"/>
              <a:buChar char=""/>
            </a:pPr>
            <a:endParaRPr lang="en-US" altLang="zh-CN" sz="3200" b="0" i="0" u="none" strike="noStrike" kern="0" cap="none" spc="0" baseline="0">
              <a:solidFill>
                <a:schemeClr val="tx1"/>
              </a:solidFill>
              <a:latin typeface="+mn-lt"/>
              <a:ea typeface="+mn-ea"/>
              <a:cs typeface="+mn-ea"/>
              <a:sym typeface="+mn-lt"/>
            </a:endParaRPr>
          </a:p>
          <a:p>
            <a:endParaRPr lang="en-US">
              <a:latin typeface="+mn-lt"/>
              <a:ea typeface="+mn-ea"/>
              <a:cs typeface="+mn-ea"/>
              <a:sym typeface="+mn-lt"/>
            </a:endParaRPr>
          </a:p>
          <a:p>
            <a:endParaRPr lang="en-US">
              <a:latin typeface="+mn-lt"/>
              <a:ea typeface="+mn-ea"/>
              <a:cs typeface="+mn-ea"/>
              <a:sym typeface="+mn-lt"/>
            </a:endParaRPr>
          </a:p>
          <a:p>
            <a:r>
              <a:rPr lang="en-US">
                <a:latin typeface="+mn-lt"/>
                <a:ea typeface="+mn-ea"/>
                <a:cs typeface="+mn-ea"/>
                <a:sym typeface="+mn-lt"/>
              </a:rPr>
              <a:t>In the pop-up selection box, the program will be downloaded and run automatically after you select the device.</a:t>
            </a:r>
            <a:endParaRPr lang="en-US" altLang="zh-CN" sz="3200" b="0" i="0" u="none" strike="noStrike" kern="0" cap="none" spc="0" baseline="0">
              <a:solidFill>
                <a:schemeClr val="tx1"/>
              </a:solidFill>
              <a:latin typeface="+mn-lt"/>
              <a:ea typeface="+mn-ea"/>
              <a:cs typeface="+mn-ea"/>
              <a:sym typeface="+mn-lt"/>
            </a:endParaRPr>
          </a:p>
          <a:p>
            <a:pPr marL="466725" indent="-466725" algn="l">
              <a:lnSpc>
                <a:spcPct val="100000"/>
              </a:lnSpc>
              <a:spcBef>
                <a:spcPct val="20000"/>
              </a:spcBef>
              <a:spcAft>
                <a:spcPts val="0"/>
              </a:spcAft>
              <a:buClr>
                <a:schemeClr val="accent2"/>
              </a:buClr>
              <a:buSzPct val="100000"/>
              <a:buFont typeface="Wingdings" charset="2"/>
              <a:buChar char=""/>
            </a:pPr>
            <a:endParaRPr lang="zh-CN" altLang="en-US" sz="3200" b="0" i="0" u="none" strike="noStrike" kern="0" cap="none" spc="0" baseline="0">
              <a:solidFill>
                <a:schemeClr val="tx1"/>
              </a:solidFill>
              <a:latin typeface="+mn-lt"/>
              <a:ea typeface="+mn-ea"/>
              <a:cs typeface="+mn-ea"/>
              <a:sym typeface="+mn-lt"/>
            </a:endParaRPr>
          </a:p>
        </p:txBody>
      </p:sp>
      <p:pic>
        <p:nvPicPr>
          <p:cNvPr id="90" name="图片"/>
          <p:cNvPicPr>
            <a:picLocks noChangeAspect="1"/>
          </p:cNvPicPr>
          <p:nvPr/>
        </p:nvPicPr>
        <p:blipFill>
          <a:blip r:embed="rId2" cstate="print"/>
          <a:stretch>
            <a:fillRect/>
          </a:stretch>
        </p:blipFill>
        <p:spPr>
          <a:xfrm>
            <a:off x="6020474" y="2678531"/>
            <a:ext cx="2332411" cy="2239527"/>
          </a:xfrm>
          <a:prstGeom prst="rect">
            <a:avLst/>
          </a:prstGeom>
          <a:noFill/>
          <a:ln w="9525" cap="flat" cmpd="sng">
            <a:noFill/>
            <a:prstDash val="solid"/>
            <a:miter/>
          </a:ln>
        </p:spPr>
      </p:pic>
      <p:pic>
        <p:nvPicPr>
          <p:cNvPr id="2" name="图片 1">
            <a:extLst>
              <a:ext uri="{FF2B5EF4-FFF2-40B4-BE49-F238E27FC236}">
                <a16:creationId xmlns:a16="http://schemas.microsoft.com/office/drawing/2014/main" id="{087A2BB1-3F7C-4A34-BA1D-AAC9F74C6145}"/>
              </a:ext>
            </a:extLst>
          </p:cNvPr>
          <p:cNvPicPr>
            <a:picLocks noChangeAspect="1"/>
          </p:cNvPicPr>
          <p:nvPr/>
        </p:nvPicPr>
        <p:blipFill>
          <a:blip r:embed="rId3"/>
          <a:stretch>
            <a:fillRect/>
          </a:stretch>
        </p:blipFill>
        <p:spPr>
          <a:xfrm>
            <a:off x="3437654" y="2779540"/>
            <a:ext cx="885006" cy="892838"/>
          </a:xfrm>
          <a:prstGeom prst="rect">
            <a:avLst/>
          </a:prstGeom>
        </p:spPr>
      </p:pic>
    </p:spTree>
    <p:extLst>
      <p:ext uri="{BB962C8B-B14F-4D97-AF65-F5344CB8AC3E}">
        <p14:creationId xmlns:p14="http://schemas.microsoft.com/office/powerpoint/2010/main" val="2039381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文本框"/>
          <p:cNvSpPr>
            <a:spLocks noGrp="1"/>
          </p:cNvSpPr>
          <p:nvPr>
            <p:ph type="title"/>
          </p:nvPr>
        </p:nvSpPr>
        <p:spPr>
          <a:xfrm>
            <a:off x="457193" y="273595"/>
            <a:ext cx="8233074" cy="114478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buNone/>
            </a:pPr>
            <a:r>
              <a:rPr lang="en-US" altLang="zh-CN" sz="4400" b="0" i="0" u="none" strike="noStrike" kern="0" cap="none" spc="0" baseline="0">
                <a:solidFill>
                  <a:schemeClr val="tx2"/>
                </a:solidFill>
                <a:latin typeface="+mn-lt"/>
                <a:ea typeface="+mn-ea"/>
                <a:cs typeface="+mn-ea"/>
                <a:sym typeface="+mn-lt"/>
              </a:rPr>
              <a:t>Download the program in traditional way</a:t>
            </a:r>
            <a:endParaRPr lang="zh-CN" altLang="en-US" sz="4400" b="0" i="0" u="none" strike="noStrike" kern="0" cap="none" spc="0" baseline="0">
              <a:solidFill>
                <a:schemeClr val="tx2"/>
              </a:solidFill>
              <a:latin typeface="+mn-lt"/>
              <a:ea typeface="+mn-ea"/>
              <a:cs typeface="+mn-ea"/>
              <a:sym typeface="+mn-lt"/>
            </a:endParaRPr>
          </a:p>
        </p:txBody>
      </p:sp>
      <p:sp>
        <p:nvSpPr>
          <p:cNvPr id="92" name="文本框"/>
          <p:cNvSpPr>
            <a:spLocks noGrp="1"/>
          </p:cNvSpPr>
          <p:nvPr>
            <p:ph type="body" idx="1"/>
          </p:nvPr>
        </p:nvSpPr>
        <p:spPr>
          <a:xfrm>
            <a:off x="455463" y="1966117"/>
            <a:ext cx="8233074" cy="4528731"/>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marL="466725" indent="-466725" algn="l">
              <a:lnSpc>
                <a:spcPct val="100000"/>
              </a:lnSpc>
              <a:spcBef>
                <a:spcPct val="20000"/>
              </a:spcBef>
              <a:spcAft>
                <a:spcPts val="0"/>
              </a:spcAft>
              <a:buClr>
                <a:schemeClr val="accent2"/>
              </a:buClr>
              <a:buSzPct val="100000"/>
              <a:buFont typeface="Wingdings" charset="2"/>
              <a:buChar char=""/>
            </a:pPr>
            <a:r>
              <a:rPr lang="en-US" altLang="zh-CN">
                <a:latin typeface="+mn-lt"/>
                <a:ea typeface="+mn-ea"/>
                <a:cs typeface="+mn-ea"/>
                <a:sym typeface="+mn-lt"/>
              </a:rPr>
              <a:t>If you haven’t update the firmware, you have to download the HEX file and paste it into microbit to run.</a:t>
            </a:r>
            <a:endParaRPr lang="zh-CN" altLang="en-US" sz="3200" b="0" i="0" u="none" strike="noStrike" kern="0" cap="none" spc="0" baseline="0">
              <a:solidFill>
                <a:schemeClr val="tx1"/>
              </a:solidFill>
              <a:latin typeface="+mn-lt"/>
              <a:ea typeface="+mn-ea"/>
              <a:cs typeface="+mn-ea"/>
              <a:sym typeface="+mn-lt"/>
            </a:endParaRPr>
          </a:p>
        </p:txBody>
      </p:sp>
      <p:pic>
        <p:nvPicPr>
          <p:cNvPr id="2" name="图片 1">
            <a:extLst>
              <a:ext uri="{FF2B5EF4-FFF2-40B4-BE49-F238E27FC236}">
                <a16:creationId xmlns:a16="http://schemas.microsoft.com/office/drawing/2014/main" id="{FDF88EBE-68FD-4CBF-8BFA-B69F765758BD}"/>
              </a:ext>
            </a:extLst>
          </p:cNvPr>
          <p:cNvPicPr>
            <a:picLocks noChangeAspect="1"/>
          </p:cNvPicPr>
          <p:nvPr/>
        </p:nvPicPr>
        <p:blipFill>
          <a:blip r:embed="rId2"/>
          <a:stretch>
            <a:fillRect/>
          </a:stretch>
        </p:blipFill>
        <p:spPr>
          <a:xfrm>
            <a:off x="6328711" y="3394609"/>
            <a:ext cx="1066667" cy="1095238"/>
          </a:xfrm>
          <a:prstGeom prst="rect">
            <a:avLst/>
          </a:prstGeom>
        </p:spPr>
      </p:pic>
    </p:spTree>
    <p:extLst>
      <p:ext uri="{BB962C8B-B14F-4D97-AF65-F5344CB8AC3E}">
        <p14:creationId xmlns:p14="http://schemas.microsoft.com/office/powerpoint/2010/main" val="59041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文本框"/>
          <p:cNvSpPr>
            <a:spLocks noGrp="1"/>
          </p:cNvSpPr>
          <p:nvPr>
            <p:ph type="title"/>
          </p:nvPr>
        </p:nvSpPr>
        <p:spPr>
          <a:xfrm>
            <a:off x="455612" y="271462"/>
            <a:ext cx="8218488" cy="1143000"/>
          </a:xfrm>
          <a:prstGeom prst="rect">
            <a:avLst/>
          </a:prstGeom>
          <a:noFill/>
          <a:ln w="9525" cap="flat" cmpd="sng">
            <a:noFill/>
            <a:prstDash val="solid"/>
            <a:miter/>
          </a:ln>
        </p:spPr>
        <p:txBody>
          <a:bodyPr vert="horz" wrap="square" lIns="76200" tIns="38100" rIns="76200" bIns="3810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0" cap="none" spc="0" baseline="0">
                <a:solidFill>
                  <a:schemeClr val="tx2"/>
                </a:solidFill>
                <a:latin typeface="+mn-lt"/>
                <a:ea typeface="+mn-ea"/>
                <a:cs typeface="+mn-ea"/>
                <a:sym typeface="+mn-lt"/>
              </a:rPr>
              <a:t>Blocks of Neopixel</a:t>
            </a:r>
            <a:endParaRPr lang="zh-CN" altLang="en-US" sz="4400" b="0" i="0" u="none" strike="noStrike" kern="0" cap="none" spc="0" baseline="0">
              <a:solidFill>
                <a:schemeClr val="tx2"/>
              </a:solidFill>
              <a:latin typeface="+mn-lt"/>
              <a:ea typeface="+mn-ea"/>
              <a:cs typeface="+mn-ea"/>
              <a:sym typeface="+mn-lt"/>
            </a:endParaRPr>
          </a:p>
        </p:txBody>
      </p:sp>
      <p:sp>
        <p:nvSpPr>
          <p:cNvPr id="95" name="文本框"/>
          <p:cNvSpPr>
            <a:spLocks noGrp="1"/>
          </p:cNvSpPr>
          <p:nvPr>
            <p:ph type="body" idx="1"/>
          </p:nvPr>
        </p:nvSpPr>
        <p:spPr>
          <a:xfrm>
            <a:off x="455612" y="1597024"/>
            <a:ext cx="8218488" cy="4518020"/>
          </a:xfrm>
          <a:prstGeom prst="rect">
            <a:avLst/>
          </a:prstGeom>
          <a:noFill/>
          <a:ln w="9525" cap="flat" cmpd="sng">
            <a:noFill/>
            <a:prstDash val="solid"/>
            <a:miter/>
          </a:ln>
        </p:spPr>
        <p:txBody>
          <a:bodyPr vert="horz" wrap="square" lIns="76200" tIns="38100" rIns="76200" bIns="38100" anchor="t" anchorCtr="0">
            <a:prstTxWarp prst="textNoShape">
              <a:avLst/>
            </a:prstTxWarp>
          </a:bodyPr>
          <a:lstStyle/>
          <a:p>
            <a:pPr marL="466725" indent="-466725" algn="l">
              <a:lnSpc>
                <a:spcPct val="100000"/>
              </a:lnSpc>
              <a:spcBef>
                <a:spcPct val="20000"/>
              </a:spcBef>
              <a:spcAft>
                <a:spcPts val="0"/>
              </a:spcAft>
              <a:buClr>
                <a:schemeClr val="accent2"/>
              </a:buClr>
              <a:buSzPct val="100000"/>
              <a:buFont typeface="Wingdings" charset="2"/>
              <a:buChar char=""/>
            </a:pPr>
            <a:r>
              <a:rPr lang="en-US" altLang="zh-CN">
                <a:latin typeface="+mn-lt"/>
                <a:ea typeface="+mn-ea"/>
                <a:cs typeface="+mn-ea"/>
                <a:sym typeface="+mn-lt"/>
              </a:rPr>
              <a:t>From navbar on the leftside, you can find a category named Neopixel, it has four function to control the Neopixel.</a:t>
            </a:r>
            <a:endParaRPr lang="zh-CN" altLang="en-US" sz="3200" b="0" i="0" u="none" strike="noStrike" kern="0" cap="none" spc="0" baseline="0">
              <a:solidFill>
                <a:schemeClr val="tx1"/>
              </a:solidFill>
              <a:latin typeface="+mn-lt"/>
              <a:ea typeface="+mn-ea"/>
              <a:cs typeface="+mn-ea"/>
              <a:sym typeface="+mn-lt"/>
            </a:endParaRPr>
          </a:p>
        </p:txBody>
      </p:sp>
      <p:pic>
        <p:nvPicPr>
          <p:cNvPr id="2" name="图片 1">
            <a:extLst>
              <a:ext uri="{FF2B5EF4-FFF2-40B4-BE49-F238E27FC236}">
                <a16:creationId xmlns:a16="http://schemas.microsoft.com/office/drawing/2014/main" id="{203496D9-6024-40B0-A113-0CF5CC605A55}"/>
              </a:ext>
            </a:extLst>
          </p:cNvPr>
          <p:cNvPicPr>
            <a:picLocks noChangeAspect="1"/>
          </p:cNvPicPr>
          <p:nvPr/>
        </p:nvPicPr>
        <p:blipFill>
          <a:blip r:embed="rId2"/>
          <a:stretch>
            <a:fillRect/>
          </a:stretch>
        </p:blipFill>
        <p:spPr>
          <a:xfrm>
            <a:off x="2645808" y="3224160"/>
            <a:ext cx="3838095" cy="3209524"/>
          </a:xfrm>
          <a:prstGeom prst="rect">
            <a:avLst/>
          </a:prstGeom>
        </p:spPr>
      </p:pic>
    </p:spTree>
    <p:extLst>
      <p:ext uri="{BB962C8B-B14F-4D97-AF65-F5344CB8AC3E}">
        <p14:creationId xmlns:p14="http://schemas.microsoft.com/office/powerpoint/2010/main" val="932614159"/>
      </p:ext>
    </p:extLst>
  </p:cSld>
  <p:clrMapOvr>
    <a:masterClrMapping/>
  </p:clrMapOvr>
</p:sld>
</file>

<file path=ppt/theme/theme1.xml><?xml version="1.0" encoding="utf-8"?>
<a:theme xmlns:a="http://schemas.openxmlformats.org/drawingml/2006/main" name="三色">
  <a:themeElements>
    <a:clrScheme name="三色">
      <a:dk1>
        <a:srgbClr val="000000"/>
      </a:dk1>
      <a:lt1>
        <a:srgbClr val="FFFFFF"/>
      </a:lt1>
      <a:dk2>
        <a:srgbClr val="000000"/>
      </a:dk2>
      <a:lt2>
        <a:srgbClr val="808080"/>
      </a:lt2>
      <a:accent1>
        <a:srgbClr val="FFCC66"/>
      </a:accent1>
      <a:accent2>
        <a:srgbClr val="0000FF"/>
      </a:accent2>
      <a:accent3>
        <a:srgbClr val="9BBB59"/>
      </a:accent3>
      <a:accent4>
        <a:srgbClr val="8064A2"/>
      </a:accent4>
      <a:accent5>
        <a:srgbClr val="4BACC6"/>
      </a:accent5>
      <a:accent6>
        <a:srgbClr val="F79646"/>
      </a:accent6>
      <a:hlink>
        <a:srgbClr val="3DBEFF"/>
      </a:hlink>
      <a:folHlink>
        <a:srgbClr val="C0C0C0"/>
      </a:folHlink>
    </a:clrScheme>
    <a:fontScheme name="ogpqffld">
      <a:majorFont>
        <a:latin typeface="+mn-lt"/>
        <a:ea typeface="+mn-ea"/>
        <a:cs typeface=""/>
      </a:majorFont>
      <a:minorFont>
        <a:latin typeface="+mn-lt"/>
        <a:ea typeface="+mn-ea"/>
        <a:cs typeface=""/>
      </a:minorFont>
    </a:fontScheme>
    <a:fmtScheme name="三色">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三色">
  <a:themeElements>
    <a:clrScheme name="三色">
      <a:dk1>
        <a:srgbClr val="000000"/>
      </a:dk1>
      <a:lt1>
        <a:srgbClr val="FFFFFF"/>
      </a:lt1>
      <a:dk2>
        <a:srgbClr val="000000"/>
      </a:dk2>
      <a:lt2>
        <a:srgbClr val="808080"/>
      </a:lt2>
      <a:accent1>
        <a:srgbClr val="FFCC66"/>
      </a:accent1>
      <a:accent2>
        <a:srgbClr val="0000FF"/>
      </a:accent2>
      <a:accent3>
        <a:srgbClr val="9BBB59"/>
      </a:accent3>
      <a:accent4>
        <a:srgbClr val="8064A2"/>
      </a:accent4>
      <a:accent5>
        <a:srgbClr val="4BACC6"/>
      </a:accent5>
      <a:accent6>
        <a:srgbClr val="F79646"/>
      </a:accent6>
      <a:hlink>
        <a:srgbClr val="3DBEFF"/>
      </a:hlink>
      <a:folHlink>
        <a:srgbClr val="C0C0C0"/>
      </a:folHlink>
    </a:clrScheme>
    <a:fontScheme name="ogpqffld">
      <a:majorFont>
        <a:latin typeface="+mn-lt"/>
        <a:ea typeface="+mn-ea"/>
        <a:cs typeface=""/>
      </a:majorFont>
      <a:minorFont>
        <a:latin typeface="+mn-lt"/>
        <a:ea typeface="+mn-ea"/>
        <a:cs typeface=""/>
      </a:minorFont>
    </a:fontScheme>
    <a:fmtScheme name="三色">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3.xml><?xml version="1.0" encoding="utf-8"?>
<a:theme xmlns:a="http://schemas.openxmlformats.org/drawingml/2006/main" name="三色">
  <a:themeElements>
    <a:clrScheme name="三色">
      <a:dk1>
        <a:srgbClr val="000000"/>
      </a:dk1>
      <a:lt1>
        <a:srgbClr val="FFFFFF"/>
      </a:lt1>
      <a:dk2>
        <a:srgbClr val="000000"/>
      </a:dk2>
      <a:lt2>
        <a:srgbClr val="808080"/>
      </a:lt2>
      <a:accent1>
        <a:srgbClr val="FFCC66"/>
      </a:accent1>
      <a:accent2>
        <a:srgbClr val="0000FF"/>
      </a:accent2>
      <a:accent3>
        <a:srgbClr val="9BBB59"/>
      </a:accent3>
      <a:accent4>
        <a:srgbClr val="8064A2"/>
      </a:accent4>
      <a:accent5>
        <a:srgbClr val="4BACC6"/>
      </a:accent5>
      <a:accent6>
        <a:srgbClr val="F79646"/>
      </a:accent6>
      <a:hlink>
        <a:srgbClr val="3DBEFF"/>
      </a:hlink>
      <a:folHlink>
        <a:srgbClr val="C0C0C0"/>
      </a:folHlink>
    </a:clrScheme>
    <a:fontScheme name="ogpqffld">
      <a:majorFont>
        <a:latin typeface="+mn-lt"/>
        <a:ea typeface="+mn-ea"/>
        <a:cs typeface=""/>
      </a:majorFont>
      <a:minorFont>
        <a:latin typeface="+mn-lt"/>
        <a:ea typeface="+mn-ea"/>
        <a:cs typeface=""/>
      </a:minorFont>
    </a:fontScheme>
    <a:fmtScheme name="三色">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4.xml><?xml version="1.0" encoding="utf-8"?>
<a:theme xmlns:a="http://schemas.openxmlformats.org/drawingml/2006/main" name="三色">
  <a:themeElements>
    <a:clrScheme name="三色">
      <a:dk1>
        <a:srgbClr val="000000"/>
      </a:dk1>
      <a:lt1>
        <a:srgbClr val="FFFFFF"/>
      </a:lt1>
      <a:dk2>
        <a:srgbClr val="000000"/>
      </a:dk2>
      <a:lt2>
        <a:srgbClr val="808080"/>
      </a:lt2>
      <a:accent1>
        <a:srgbClr val="FFCC66"/>
      </a:accent1>
      <a:accent2>
        <a:srgbClr val="0000FF"/>
      </a:accent2>
      <a:accent3>
        <a:srgbClr val="9BBB59"/>
      </a:accent3>
      <a:accent4>
        <a:srgbClr val="8064A2"/>
      </a:accent4>
      <a:accent5>
        <a:srgbClr val="4BACC6"/>
      </a:accent5>
      <a:accent6>
        <a:srgbClr val="F79646"/>
      </a:accent6>
      <a:hlink>
        <a:srgbClr val="3DBEFF"/>
      </a:hlink>
      <a:folHlink>
        <a:srgbClr val="C0C0C0"/>
      </a:folHlink>
    </a:clrScheme>
    <a:fontScheme name="ogpqffld">
      <a:majorFont>
        <a:latin typeface="+mn-lt"/>
        <a:ea typeface="+mn-ea"/>
        <a:cs typeface=""/>
      </a:majorFont>
      <a:minorFont>
        <a:latin typeface="+mn-lt"/>
        <a:ea typeface="+mn-ea"/>
        <a:cs typeface=""/>
      </a:minorFont>
    </a:fontScheme>
    <a:fmtScheme name="三色">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5.xml><?xml version="1.0" encoding="utf-8"?>
<a:theme xmlns:a="http://schemas.openxmlformats.org/drawingml/2006/main" name="三色">
  <a:themeElements>
    <a:clrScheme name="三色">
      <a:dk1>
        <a:srgbClr val="000000"/>
      </a:dk1>
      <a:lt1>
        <a:srgbClr val="FFFFFF"/>
      </a:lt1>
      <a:dk2>
        <a:srgbClr val="000000"/>
      </a:dk2>
      <a:lt2>
        <a:srgbClr val="808080"/>
      </a:lt2>
      <a:accent1>
        <a:srgbClr val="FFCC66"/>
      </a:accent1>
      <a:accent2>
        <a:srgbClr val="0000FF"/>
      </a:accent2>
      <a:accent3>
        <a:srgbClr val="9BBB59"/>
      </a:accent3>
      <a:accent4>
        <a:srgbClr val="8064A2"/>
      </a:accent4>
      <a:accent5>
        <a:srgbClr val="4BACC6"/>
      </a:accent5>
      <a:accent6>
        <a:srgbClr val="F79646"/>
      </a:accent6>
      <a:hlink>
        <a:srgbClr val="3DBEFF"/>
      </a:hlink>
      <a:folHlink>
        <a:srgbClr val="C0C0C0"/>
      </a:folHlink>
    </a:clrScheme>
    <a:fontScheme name="ogpqffld">
      <a:majorFont>
        <a:latin typeface="+mn-lt"/>
        <a:ea typeface="+mn-ea"/>
        <a:cs typeface=""/>
      </a:majorFont>
      <a:minorFont>
        <a:latin typeface="+mn-lt"/>
        <a:ea typeface="+mn-ea"/>
        <a:cs typeface=""/>
      </a:minorFont>
    </a:fontScheme>
    <a:fmtScheme name="三色">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1110</TotalTime>
  <Words>1053</Words>
  <Application>Microsoft Office PowerPoint</Application>
  <PresentationFormat>全屏显示(4:3)</PresentationFormat>
  <Paragraphs>113</Paragraphs>
  <Slides>32</Slides>
  <Notes>0</Notes>
  <HiddenSlides>0</HiddenSlides>
  <MMClips>0</MMClips>
  <ScaleCrop>false</ScaleCrop>
  <HeadingPairs>
    <vt:vector size="6" baseType="variant">
      <vt:variant>
        <vt:lpstr>已用的字体</vt:lpstr>
      </vt:variant>
      <vt:variant>
        <vt:i4>3</vt:i4>
      </vt:variant>
      <vt:variant>
        <vt:lpstr>主题</vt:lpstr>
      </vt:variant>
      <vt:variant>
        <vt:i4>5</vt:i4>
      </vt:variant>
      <vt:variant>
        <vt:lpstr>幻灯片标题</vt:lpstr>
      </vt:variant>
      <vt:variant>
        <vt:i4>32</vt:i4>
      </vt:variant>
    </vt:vector>
  </HeadingPairs>
  <TitlesOfParts>
    <vt:vector size="40" baseType="lpstr">
      <vt:lpstr>宋体</vt:lpstr>
      <vt:lpstr>Times New Roman</vt:lpstr>
      <vt:lpstr>Wingdings</vt:lpstr>
      <vt:lpstr>三色</vt:lpstr>
      <vt:lpstr>三色</vt:lpstr>
      <vt:lpstr>三色</vt:lpstr>
      <vt:lpstr>三色</vt:lpstr>
      <vt:lpstr>三色</vt:lpstr>
      <vt:lpstr>Using Python to Control WS2812 RGB LED Flexi-Strip</vt:lpstr>
      <vt:lpstr>WS2812 RGB LED Flexi-Strip</vt:lpstr>
      <vt:lpstr>Experiment Equipment</vt:lpstr>
      <vt:lpstr>Hardware Connection</vt:lpstr>
      <vt:lpstr>Software</vt:lpstr>
      <vt:lpstr>Software</vt:lpstr>
      <vt:lpstr>Download the program</vt:lpstr>
      <vt:lpstr>Download the program in traditional way</vt:lpstr>
      <vt:lpstr>Blocks of Neopixel</vt:lpstr>
      <vt:lpstr>Function Description of Blocks</vt:lpstr>
      <vt:lpstr>Blocks Editing</vt:lpstr>
      <vt:lpstr>Blocks &amp; Code</vt:lpstr>
      <vt:lpstr>Program with Code</vt:lpstr>
      <vt:lpstr>Controlling Neopixels</vt:lpstr>
      <vt:lpstr>Neopixels Program 1：Stars Shining</vt:lpstr>
      <vt:lpstr>Star Shining</vt:lpstr>
      <vt:lpstr>Code of Star Shining</vt:lpstr>
      <vt:lpstr>Neopixels Prgram 2: Breathing Light</vt:lpstr>
      <vt:lpstr>Breathing Light</vt:lpstr>
      <vt:lpstr>Code of Breathing Light</vt:lpstr>
      <vt:lpstr>Neopixels Program 3: Breathing Light + Star Shining</vt:lpstr>
      <vt:lpstr>Breathing Light + Star Shining</vt:lpstr>
      <vt:lpstr>Code of Breathing Light + Star Shining</vt:lpstr>
      <vt:lpstr>Neopixels Program4：Flow LED</vt:lpstr>
      <vt:lpstr>Flow LED</vt:lpstr>
      <vt:lpstr>Code of Flow LED</vt:lpstr>
      <vt:lpstr>Change of Flow LED</vt:lpstr>
      <vt:lpstr>Color Changing Flow LED</vt:lpstr>
      <vt:lpstr>Variable Speed Flow LED</vt:lpstr>
      <vt:lpstr>Round Trip Flow LED</vt:lpstr>
      <vt:lpstr>Neopixels Program：Spinning Rainbow</vt:lpstr>
      <vt:lpstr>Code of Spinning Rainbow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Python to Control WS2812 RGB LED Flexi-Strip</dc:title>
  <dc:creator>邵子扬</dc:creator>
  <cp:lastModifiedBy>玉祥 刘</cp:lastModifiedBy>
  <cp:revision>38</cp:revision>
  <dcterms:created xsi:type="dcterms:W3CDTF">2018-10-03T03:31:04Z</dcterms:created>
  <dcterms:modified xsi:type="dcterms:W3CDTF">2018-10-11T09:58:30Z</dcterms:modified>
</cp:coreProperties>
</file>