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0834"/>
            <a:ext cx="10363200" cy="372454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9013"/>
            <a:ext cx="9144000" cy="258291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69578"/>
            <a:ext cx="2628900" cy="90661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69578"/>
            <a:ext cx="7734300" cy="90661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67115"/>
            <a:ext cx="10515600" cy="4450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159353"/>
            <a:ext cx="10515600" cy="234022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47891"/>
            <a:ext cx="5181600" cy="67878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7891"/>
            <a:ext cx="5181600" cy="67878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9580"/>
            <a:ext cx="10515600" cy="20678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22536"/>
            <a:ext cx="5157787" cy="128526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07801"/>
            <a:ext cx="5157787" cy="57477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22536"/>
            <a:ext cx="5183188" cy="128526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07801"/>
            <a:ext cx="5183188" cy="57477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3211"/>
            <a:ext cx="3932237" cy="249623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40340"/>
            <a:ext cx="6172200" cy="760263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09449"/>
            <a:ext cx="3932237" cy="594590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3211"/>
            <a:ext cx="3932237" cy="249623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40340"/>
            <a:ext cx="6172200" cy="760263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09449"/>
            <a:ext cx="3932237" cy="594590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69580"/>
            <a:ext cx="10515600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47891"/>
            <a:ext cx="10515600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915615"/>
            <a:ext cx="274320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E9D0-85E0-4590-A702-58195F0874A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915615"/>
            <a:ext cx="411480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915615"/>
            <a:ext cx="274320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4D3E-4F0B-4B66-9CF2-241B41CF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7F1A61F2-6B38-4265-8734-FAAB7C72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3576" y="531781"/>
            <a:ext cx="10347460" cy="77605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56C7F11-3C90-4001-91DD-F367D036C48A}"/>
              </a:ext>
            </a:extLst>
          </p:cNvPr>
          <p:cNvCxnSpPr>
            <a:cxnSpLocks/>
          </p:cNvCxnSpPr>
          <p:nvPr/>
        </p:nvCxnSpPr>
        <p:spPr>
          <a:xfrm flipV="1">
            <a:off x="6523935" y="1161928"/>
            <a:ext cx="0" cy="97623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98148C04-9383-4326-A4BB-573FA6CE81EC}"/>
              </a:ext>
            </a:extLst>
          </p:cNvPr>
          <p:cNvSpPr>
            <a:spLocks noChangeAspect="1"/>
          </p:cNvSpPr>
          <p:nvPr/>
        </p:nvSpPr>
        <p:spPr>
          <a:xfrm>
            <a:off x="6443502" y="2057730"/>
            <a:ext cx="160869" cy="16086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8">
              <a:cs typeface="+mn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8CE9F21-BAB5-40F9-9CBB-DB7140BCDB15}"/>
              </a:ext>
            </a:extLst>
          </p:cNvPr>
          <p:cNvCxnSpPr>
            <a:cxnSpLocks/>
          </p:cNvCxnSpPr>
          <p:nvPr/>
        </p:nvCxnSpPr>
        <p:spPr>
          <a:xfrm flipV="1">
            <a:off x="3492789" y="1023248"/>
            <a:ext cx="0" cy="111491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072BFAB1-1217-4CF8-B98E-35540F6BD668}"/>
              </a:ext>
            </a:extLst>
          </p:cNvPr>
          <p:cNvSpPr>
            <a:spLocks noChangeAspect="1"/>
          </p:cNvSpPr>
          <p:nvPr/>
        </p:nvSpPr>
        <p:spPr>
          <a:xfrm>
            <a:off x="3412356" y="2057730"/>
            <a:ext cx="160869" cy="16086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8">
              <a:cs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FDE279-8735-4299-81AE-9779A1E72424}"/>
              </a:ext>
            </a:extLst>
          </p:cNvPr>
          <p:cNvSpPr txBox="1"/>
          <p:nvPr/>
        </p:nvSpPr>
        <p:spPr>
          <a:xfrm>
            <a:off x="2523969" y="-106725"/>
            <a:ext cx="2024913" cy="124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Delay  Time</a:t>
            </a:r>
          </a:p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Adjustment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7958E8-11E5-4221-8AE5-04C99AB43206}"/>
              </a:ext>
            </a:extLst>
          </p:cNvPr>
          <p:cNvSpPr txBox="1"/>
          <p:nvPr/>
        </p:nvSpPr>
        <p:spPr>
          <a:xfrm>
            <a:off x="5490700" y="-134389"/>
            <a:ext cx="2002471" cy="124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Distance </a:t>
            </a:r>
          </a:p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Adjustment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FA1CF8-D79C-4264-AA19-4D6FD96CCF4D}"/>
              </a:ext>
            </a:extLst>
          </p:cNvPr>
          <p:cNvSpPr txBox="1"/>
          <p:nvPr/>
        </p:nvSpPr>
        <p:spPr>
          <a:xfrm>
            <a:off x="9228849" y="284389"/>
            <a:ext cx="2573140" cy="124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Trigger Mode</a:t>
            </a:r>
          </a:p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   Switching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A711176-7562-43B7-AC89-A3B57FB784D7}"/>
              </a:ext>
            </a:extLst>
          </p:cNvPr>
          <p:cNvCxnSpPr>
            <a:cxnSpLocks/>
          </p:cNvCxnSpPr>
          <p:nvPr/>
        </p:nvCxnSpPr>
        <p:spPr>
          <a:xfrm>
            <a:off x="9364886" y="1023246"/>
            <a:ext cx="47118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502325D-2D8D-4095-8AC4-B851916EB369}"/>
              </a:ext>
            </a:extLst>
          </p:cNvPr>
          <p:cNvCxnSpPr>
            <a:cxnSpLocks/>
          </p:cNvCxnSpPr>
          <p:nvPr/>
        </p:nvCxnSpPr>
        <p:spPr>
          <a:xfrm flipV="1">
            <a:off x="9008287" y="1023246"/>
            <a:ext cx="356597" cy="65446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7918E1D-77AD-4AD5-A3F8-DD5EC437B03C}"/>
              </a:ext>
            </a:extLst>
          </p:cNvPr>
          <p:cNvSpPr>
            <a:spLocks noChangeAspect="1"/>
          </p:cNvSpPr>
          <p:nvPr/>
        </p:nvSpPr>
        <p:spPr>
          <a:xfrm>
            <a:off x="8927853" y="1597277"/>
            <a:ext cx="160869" cy="16086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8">
              <a:cs typeface="+mn-ea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7D2BC8D-EAF4-47BB-8543-7550BDAD5D4B}"/>
              </a:ext>
            </a:extLst>
          </p:cNvPr>
          <p:cNvCxnSpPr>
            <a:cxnSpLocks/>
          </p:cNvCxnSpPr>
          <p:nvPr/>
        </p:nvCxnSpPr>
        <p:spPr>
          <a:xfrm>
            <a:off x="9228849" y="1885042"/>
            <a:ext cx="68085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15D81D-116D-435F-A799-2684DF272921}"/>
              </a:ext>
            </a:extLst>
          </p:cNvPr>
          <p:cNvCxnSpPr>
            <a:cxnSpLocks/>
          </p:cNvCxnSpPr>
          <p:nvPr/>
        </p:nvCxnSpPr>
        <p:spPr>
          <a:xfrm>
            <a:off x="9237765" y="2499196"/>
            <a:ext cx="68085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FC45DEE-1517-4101-958F-775EB43DDB6F}"/>
              </a:ext>
            </a:extLst>
          </p:cNvPr>
          <p:cNvCxnSpPr>
            <a:cxnSpLocks/>
          </p:cNvCxnSpPr>
          <p:nvPr/>
        </p:nvCxnSpPr>
        <p:spPr>
          <a:xfrm>
            <a:off x="9909697" y="1878853"/>
            <a:ext cx="0" cy="62405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1B7E0B9-EA63-456A-8452-A8A7CE2B00ED}"/>
              </a:ext>
            </a:extLst>
          </p:cNvPr>
          <p:cNvSpPr txBox="1"/>
          <p:nvPr/>
        </p:nvSpPr>
        <p:spPr>
          <a:xfrm>
            <a:off x="10191615" y="1779832"/>
            <a:ext cx="713657" cy="66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</a:t>
            </a:r>
            <a:r>
              <a:rPr lang="en-US" sz="3744">
                <a:solidFill>
                  <a:srgbClr val="00B0F0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L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72D020D-1FFD-4F75-A155-5A8E2149F6A1}"/>
              </a:ext>
            </a:extLst>
          </p:cNvPr>
          <p:cNvCxnSpPr>
            <a:cxnSpLocks/>
          </p:cNvCxnSpPr>
          <p:nvPr/>
        </p:nvCxnSpPr>
        <p:spPr>
          <a:xfrm>
            <a:off x="9909698" y="2190882"/>
            <a:ext cx="68085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DE19790-61BA-4405-8E88-AC324DC32D5C}"/>
              </a:ext>
            </a:extLst>
          </p:cNvPr>
          <p:cNvCxnSpPr>
            <a:cxnSpLocks/>
          </p:cNvCxnSpPr>
          <p:nvPr/>
        </p:nvCxnSpPr>
        <p:spPr>
          <a:xfrm>
            <a:off x="9228849" y="2539587"/>
            <a:ext cx="6808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2F04F47-85FE-4850-B5C9-5EE45C51AEB8}"/>
              </a:ext>
            </a:extLst>
          </p:cNvPr>
          <p:cNvCxnSpPr>
            <a:cxnSpLocks/>
          </p:cNvCxnSpPr>
          <p:nvPr/>
        </p:nvCxnSpPr>
        <p:spPr>
          <a:xfrm>
            <a:off x="9237765" y="3153740"/>
            <a:ext cx="6808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A40014-299E-4331-8401-805BC9D3D474}"/>
              </a:ext>
            </a:extLst>
          </p:cNvPr>
          <p:cNvCxnSpPr>
            <a:cxnSpLocks/>
          </p:cNvCxnSpPr>
          <p:nvPr/>
        </p:nvCxnSpPr>
        <p:spPr>
          <a:xfrm>
            <a:off x="9909697" y="2533395"/>
            <a:ext cx="0" cy="6240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DE5C4E7-D81A-4A6E-A7BC-929EDEFDB0F3}"/>
              </a:ext>
            </a:extLst>
          </p:cNvPr>
          <p:cNvSpPr txBox="1"/>
          <p:nvPr/>
        </p:nvSpPr>
        <p:spPr>
          <a:xfrm>
            <a:off x="10191615" y="2434374"/>
            <a:ext cx="740908" cy="66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>
                <a:solidFill>
                  <a:srgbClr val="FF0000"/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H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5D2BA59-99A1-43EA-AA61-1467ACF86C16}"/>
              </a:ext>
            </a:extLst>
          </p:cNvPr>
          <p:cNvCxnSpPr>
            <a:cxnSpLocks/>
          </p:cNvCxnSpPr>
          <p:nvPr/>
        </p:nvCxnSpPr>
        <p:spPr>
          <a:xfrm>
            <a:off x="9909698" y="2845424"/>
            <a:ext cx="6808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51A534F-9AD7-414A-A2FB-AB49EABF6C10}"/>
              </a:ext>
            </a:extLst>
          </p:cNvPr>
          <p:cNvCxnSpPr>
            <a:cxnSpLocks/>
          </p:cNvCxnSpPr>
          <p:nvPr/>
        </p:nvCxnSpPr>
        <p:spPr>
          <a:xfrm flipH="1">
            <a:off x="7729127" y="5063555"/>
            <a:ext cx="2180571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534D4A8C-7FB3-480F-AF62-1E1B2C7C3806}"/>
              </a:ext>
            </a:extLst>
          </p:cNvPr>
          <p:cNvSpPr>
            <a:spLocks noChangeAspect="1"/>
          </p:cNvSpPr>
          <p:nvPr/>
        </p:nvSpPr>
        <p:spPr>
          <a:xfrm>
            <a:off x="7631725" y="4983121"/>
            <a:ext cx="160869" cy="16086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8">
              <a:cs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DCC74CE-40FD-4BD1-9D4B-26674263D993}"/>
              </a:ext>
            </a:extLst>
          </p:cNvPr>
          <p:cNvSpPr txBox="1"/>
          <p:nvPr/>
        </p:nvSpPr>
        <p:spPr>
          <a:xfrm>
            <a:off x="9188362" y="4375761"/>
            <a:ext cx="1968809" cy="124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BISS0001</a:t>
            </a:r>
          </a:p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 PIR Chip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447826C-8D4E-4657-8C13-AC50AB1C681B}"/>
              </a:ext>
            </a:extLst>
          </p:cNvPr>
          <p:cNvSpPr txBox="1"/>
          <p:nvPr/>
        </p:nvSpPr>
        <p:spPr>
          <a:xfrm>
            <a:off x="3969706" y="7370201"/>
            <a:ext cx="1125629" cy="66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VCC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2997F66-205A-4E89-89EA-BD199CD7F509}"/>
              </a:ext>
            </a:extLst>
          </p:cNvPr>
          <p:cNvSpPr txBox="1"/>
          <p:nvPr/>
        </p:nvSpPr>
        <p:spPr>
          <a:xfrm>
            <a:off x="4781213" y="7370201"/>
            <a:ext cx="1116011" cy="66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OUT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0B86C6-2549-4448-A264-DF22A38B5288}"/>
              </a:ext>
            </a:extLst>
          </p:cNvPr>
          <p:cNvSpPr txBox="1"/>
          <p:nvPr/>
        </p:nvSpPr>
        <p:spPr>
          <a:xfrm>
            <a:off x="5609801" y="7355497"/>
            <a:ext cx="1170513" cy="66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    GND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C56E10F-D2F6-4A35-8953-6D65E26A74F8}"/>
              </a:ext>
            </a:extLst>
          </p:cNvPr>
          <p:cNvSpPr txBox="1"/>
          <p:nvPr/>
        </p:nvSpPr>
        <p:spPr>
          <a:xfrm>
            <a:off x="496928" y="8158943"/>
            <a:ext cx="11396258" cy="25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6" b="1"/>
              <a:t>Delay Time Adjustment: </a:t>
            </a:r>
            <a:r>
              <a:rPr lang="en-US" sz="2006"/>
              <a:t>Clockwise adjustment, high output time becomes longer, maximum 200s, minimum 8s</a:t>
            </a:r>
          </a:p>
          <a:p>
            <a:r>
              <a:rPr lang="en-US" sz="2006" b="1"/>
              <a:t>Distance Adjustment</a:t>
            </a:r>
            <a:r>
              <a:rPr lang="en-US" sz="2006"/>
              <a:t>: Clockwise adjustment, the detection distance becomes longer, the max. is 7meters, the min. is 3m</a:t>
            </a:r>
          </a:p>
          <a:p>
            <a:r>
              <a:rPr lang="en-US" sz="2006" b="1"/>
              <a:t>Trigger Mode Swithing: </a:t>
            </a:r>
          </a:p>
          <a:p>
            <a:r>
              <a:rPr lang="en-US" sz="2006" b="1">
                <a:solidFill>
                  <a:srgbClr val="00B0F0"/>
                </a:solidFill>
              </a:rPr>
              <a:t>L Mode </a:t>
            </a:r>
            <a:r>
              <a:rPr lang="en-US" sz="2006"/>
              <a:t>Use</a:t>
            </a:r>
            <a:r>
              <a:rPr lang="en-US" sz="2006">
                <a:solidFill>
                  <a:srgbClr val="00B0F0"/>
                </a:solidFill>
              </a:rPr>
              <a:t> </a:t>
            </a:r>
            <a:r>
              <a:rPr lang="en-US" sz="2006"/>
              <a:t>the jumper cap to connect the top two pins to become L mode, cann’t continuously triggered </a:t>
            </a:r>
          </a:p>
          <a:p>
            <a:r>
              <a:rPr lang="en-US" sz="2006" b="1">
                <a:solidFill>
                  <a:srgbClr val="FF0000"/>
                </a:solidFill>
              </a:rPr>
              <a:t>H Mode </a:t>
            </a:r>
            <a:r>
              <a:rPr lang="en-US" sz="2006"/>
              <a:t>Use the jumper cap to connect the two pins on the bottom to become H mode, which can be triggered continuously</a:t>
            </a:r>
          </a:p>
        </p:txBody>
      </p:sp>
    </p:spTree>
    <p:extLst>
      <p:ext uri="{BB962C8B-B14F-4D97-AF65-F5344CB8AC3E}">
        <p14:creationId xmlns:p14="http://schemas.microsoft.com/office/powerpoint/2010/main" val="51852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116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6</cp:revision>
  <dcterms:created xsi:type="dcterms:W3CDTF">2019-01-30T08:03:23Z</dcterms:created>
  <dcterms:modified xsi:type="dcterms:W3CDTF">2019-01-30T09:26:08Z</dcterms:modified>
</cp:coreProperties>
</file>