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2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2732" autoAdjust="0"/>
  </p:normalViewPr>
  <p:slideViewPr>
    <p:cSldViewPr snapToGrid="0">
      <p:cViewPr>
        <p:scale>
          <a:sx n="88" d="100"/>
          <a:sy n="88" d="100"/>
        </p:scale>
        <p:origin x="148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EE34521-E9C2-4D87-B120-2F30B8CB3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08" y="280597"/>
            <a:ext cx="6656832" cy="4992624"/>
          </a:xfrm>
          <a:prstGeom prst="rect">
            <a:avLst/>
          </a:prstGeom>
        </p:spPr>
      </p:pic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4023906" y="2571528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4019217" y="2295819"/>
            <a:ext cx="120508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>
            <a:off x="5193817" y="2549398"/>
            <a:ext cx="45719" cy="457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FEC1910C-EA38-4A6E-B0A7-17A8F80F18CE}"/>
              </a:ext>
            </a:extLst>
          </p:cNvPr>
          <p:cNvSpPr>
            <a:spLocks noChangeAspect="1"/>
          </p:cNvSpPr>
          <p:nvPr/>
        </p:nvSpPr>
        <p:spPr>
          <a:xfrm>
            <a:off x="5193817" y="2274450"/>
            <a:ext cx="45719" cy="457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996EC1-2280-4CA4-B0FD-0AFABD4BF1E7}"/>
              </a:ext>
            </a:extLst>
          </p:cNvPr>
          <p:cNvSpPr/>
          <p:nvPr/>
        </p:nvSpPr>
        <p:spPr>
          <a:xfrm>
            <a:off x="5984033" y="4683966"/>
            <a:ext cx="391886" cy="3732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02B9ED-0431-41AE-84BD-2942098DD997}"/>
              </a:ext>
            </a:extLst>
          </p:cNvPr>
          <p:cNvSpPr/>
          <p:nvPr/>
        </p:nvSpPr>
        <p:spPr>
          <a:xfrm>
            <a:off x="6503426" y="4683966"/>
            <a:ext cx="391886" cy="3732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AB6DF1F-FAC8-4588-92C7-5D76285735C5}"/>
              </a:ext>
            </a:extLst>
          </p:cNvPr>
          <p:cNvSpPr/>
          <p:nvPr/>
        </p:nvSpPr>
        <p:spPr>
          <a:xfrm>
            <a:off x="7022818" y="4683966"/>
            <a:ext cx="391886" cy="3732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1173B9E-38F0-4136-B1EB-7047DE41B869}"/>
              </a:ext>
            </a:extLst>
          </p:cNvPr>
          <p:cNvSpPr/>
          <p:nvPr/>
        </p:nvSpPr>
        <p:spPr>
          <a:xfrm>
            <a:off x="5464641" y="4683966"/>
            <a:ext cx="391886" cy="3732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B7CA350-2571-4F5A-81C7-2C541731068E}"/>
              </a:ext>
            </a:extLst>
          </p:cNvPr>
          <p:cNvSpPr/>
          <p:nvPr/>
        </p:nvSpPr>
        <p:spPr>
          <a:xfrm>
            <a:off x="5984033" y="5160200"/>
            <a:ext cx="391886" cy="373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30648F5-65A1-464F-9A1B-8B46F9E3B84F}"/>
              </a:ext>
            </a:extLst>
          </p:cNvPr>
          <p:cNvSpPr/>
          <p:nvPr/>
        </p:nvSpPr>
        <p:spPr>
          <a:xfrm>
            <a:off x="6503426" y="5160200"/>
            <a:ext cx="391886" cy="3732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5962692-BBAE-43E4-A0C8-DDA1E65BFF55}"/>
              </a:ext>
            </a:extLst>
          </p:cNvPr>
          <p:cNvSpPr/>
          <p:nvPr/>
        </p:nvSpPr>
        <p:spPr>
          <a:xfrm>
            <a:off x="7022818" y="5160200"/>
            <a:ext cx="391886" cy="3732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3003BB-10B0-41A2-A42D-470B18C1BBC1}"/>
              </a:ext>
            </a:extLst>
          </p:cNvPr>
          <p:cNvSpPr/>
          <p:nvPr/>
        </p:nvSpPr>
        <p:spPr>
          <a:xfrm>
            <a:off x="5464641" y="5160200"/>
            <a:ext cx="391886" cy="3732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7035CB8-F040-4892-BB1E-B95A32250D15}"/>
              </a:ext>
            </a:extLst>
          </p:cNvPr>
          <p:cNvSpPr/>
          <p:nvPr/>
        </p:nvSpPr>
        <p:spPr>
          <a:xfrm>
            <a:off x="4954568" y="4696402"/>
            <a:ext cx="391886" cy="373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11C6E2-5A5D-4459-B58B-2427C1DF2460}"/>
              </a:ext>
            </a:extLst>
          </p:cNvPr>
          <p:cNvSpPr/>
          <p:nvPr/>
        </p:nvSpPr>
        <p:spPr>
          <a:xfrm>
            <a:off x="4954568" y="5172636"/>
            <a:ext cx="391886" cy="3732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BD7571F-19D8-4136-90CE-9A6BC2356532}"/>
              </a:ext>
            </a:extLst>
          </p:cNvPr>
          <p:cNvSpPr txBox="1"/>
          <p:nvPr/>
        </p:nvSpPr>
        <p:spPr>
          <a:xfrm>
            <a:off x="4295978" y="569242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GND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23077A7-0788-4BEF-9208-A61F591C4A46}"/>
              </a:ext>
            </a:extLst>
          </p:cNvPr>
          <p:cNvSpPr txBox="1"/>
          <p:nvPr/>
        </p:nvSpPr>
        <p:spPr>
          <a:xfrm>
            <a:off x="4848001" y="569242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GPIO7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6050ACE-E369-4116-A970-7680747E896C}"/>
              </a:ext>
            </a:extLst>
          </p:cNvPr>
          <p:cNvSpPr txBox="1"/>
          <p:nvPr/>
        </p:nvSpPr>
        <p:spPr>
          <a:xfrm>
            <a:off x="5620131" y="569242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SCL_3V3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2F4FDFD-7DD3-4C49-87E5-7FEC8F425291}"/>
              </a:ext>
            </a:extLst>
          </p:cNvPr>
          <p:cNvSpPr txBox="1"/>
          <p:nvPr/>
        </p:nvSpPr>
        <p:spPr>
          <a:xfrm>
            <a:off x="6628242" y="5692420"/>
            <a:ext cx="105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SDA_3V3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8E7B155-2916-4E96-A4FC-665C9F09CEA8}"/>
              </a:ext>
            </a:extLst>
          </p:cNvPr>
          <p:cNvSpPr txBox="1"/>
          <p:nvPr/>
        </p:nvSpPr>
        <p:spPr>
          <a:xfrm>
            <a:off x="7662593" y="569242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3V3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3891277-6809-4742-9390-20B0D81CF931}"/>
              </a:ext>
            </a:extLst>
          </p:cNvPr>
          <p:cNvCxnSpPr/>
          <p:nvPr/>
        </p:nvCxnSpPr>
        <p:spPr>
          <a:xfrm>
            <a:off x="4264090" y="6061752"/>
            <a:ext cx="39859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7EBE7CC-7803-47A6-B4DC-7E3FB9C87E3A}"/>
              </a:ext>
            </a:extLst>
          </p:cNvPr>
          <p:cNvSpPr txBox="1"/>
          <p:nvPr/>
        </p:nvSpPr>
        <p:spPr>
          <a:xfrm>
            <a:off x="4308419" y="60687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RX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020D1DE-4E76-456E-9FE6-0E291278382C}"/>
              </a:ext>
            </a:extLst>
          </p:cNvPr>
          <p:cNvSpPr txBox="1"/>
          <p:nvPr/>
        </p:nvSpPr>
        <p:spPr>
          <a:xfrm>
            <a:off x="4869773" y="606875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TX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10EEC28-DB0F-4318-838B-0837588DC8B6}"/>
              </a:ext>
            </a:extLst>
          </p:cNvPr>
          <p:cNvSpPr txBox="1"/>
          <p:nvPr/>
        </p:nvSpPr>
        <p:spPr>
          <a:xfrm>
            <a:off x="5613910" y="606875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GND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BAC2CD9-5907-43BA-8E6B-A231DD5F4110}"/>
              </a:ext>
            </a:extLst>
          </p:cNvPr>
          <p:cNvSpPr txBox="1"/>
          <p:nvPr/>
        </p:nvSpPr>
        <p:spPr>
          <a:xfrm>
            <a:off x="6622021" y="60687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5V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2B889BA-F6F1-4E7E-A6BD-A70317A17D4D}"/>
              </a:ext>
            </a:extLst>
          </p:cNvPr>
          <p:cNvSpPr txBox="1"/>
          <p:nvPr/>
        </p:nvSpPr>
        <p:spPr>
          <a:xfrm>
            <a:off x="7656372" y="60687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5V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F3DD4AC-72FA-4826-85FC-C1711974C96E}"/>
              </a:ext>
            </a:extLst>
          </p:cNvPr>
          <p:cNvSpPr txBox="1"/>
          <p:nvPr/>
        </p:nvSpPr>
        <p:spPr>
          <a:xfrm>
            <a:off x="3678278" y="25054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RX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52F9DB3-538D-4C83-94BB-60DC5308FA47}"/>
              </a:ext>
            </a:extLst>
          </p:cNvPr>
          <p:cNvSpPr txBox="1"/>
          <p:nvPr/>
        </p:nvSpPr>
        <p:spPr>
          <a:xfrm>
            <a:off x="3678278" y="200505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17</Words>
  <Application>Microsoft Office PowerPoint</Application>
  <PresentationFormat>宽屏</PresentationFormat>
  <Paragraphs>13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92</cp:revision>
  <dcterms:created xsi:type="dcterms:W3CDTF">2018-08-02T02:20:03Z</dcterms:created>
  <dcterms:modified xsi:type="dcterms:W3CDTF">2018-11-19T09:28:24Z</dcterms:modified>
</cp:coreProperties>
</file>