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B7B6A3"/>
    <a:srgbClr val="E9EBD7"/>
    <a:srgbClr val="EA5F41"/>
    <a:srgbClr val="EDE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80" d="100"/>
          <a:sy n="80" d="100"/>
        </p:scale>
        <p:origin x="103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>
            <a:extLst>
              <a:ext uri="{FF2B5EF4-FFF2-40B4-BE49-F238E27FC236}">
                <a16:creationId xmlns:a16="http://schemas.microsoft.com/office/drawing/2014/main" id="{9754DF50-E040-46D1-9148-A23A11B2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28" y="205125"/>
            <a:ext cx="5682143" cy="4261607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V="1">
            <a:off x="5283724" y="3710777"/>
            <a:ext cx="0" cy="50708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973115" y="1917912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980322" y="2672002"/>
            <a:ext cx="118689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2773266" y="2404829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5981" y="2165415"/>
            <a:ext cx="1381330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5981" y="1660842"/>
            <a:ext cx="244341" cy="259111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76223" y="2668624"/>
            <a:ext cx="199946" cy="358475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67" y="74346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94" y="4000965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  <a:stCxn id="44" idx="0"/>
            <a:endCxn id="16" idx="2"/>
          </p:cNvCxnSpPr>
          <p:nvPr/>
        </p:nvCxnSpPr>
        <p:spPr>
          <a:xfrm flipH="1" flipV="1">
            <a:off x="5228297" y="546405"/>
            <a:ext cx="3864" cy="1501276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2854594" y="4713883"/>
            <a:ext cx="616664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endParaRPr lang="en-US" sz="1600" b="1">
              <a:solidFill>
                <a:schemeClr val="accent4"/>
              </a:solidFill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 b="1">
                <a:solidFill>
                  <a:schemeClr val="accent4"/>
                </a:solidFill>
                <a:latin typeface="Leelawadee UI" panose="020B0502040204020203" pitchFamily="34" charset="-34"/>
                <a:cs typeface="+mn-ea"/>
              </a:rPr>
              <a:t>TX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: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connect to the device </a:t>
            </a: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latin typeface="Leelawadee UI" panose="020B0502040204020203" pitchFamily="34" charset="-34"/>
                <a:cs typeface="+mn-ea"/>
              </a:rPr>
              <a:t>RX</a:t>
            </a:r>
            <a:endParaRPr lang="en-US" sz="1600">
              <a:solidFill>
                <a:schemeClr val="bg1">
                  <a:lumMod val="65000"/>
                </a:schemeClr>
              </a:solidFill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VCC: you can use 5V or 3.3V for this module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cs typeface="+mn-ea"/>
              </a:rPr>
              <a:t>to</a:t>
            </a:r>
            <a:r>
              <a:rPr lang="en-US" sz="1600">
                <a:latin typeface="Leelawadee UI" panose="020B0502040204020203" pitchFamily="34" charset="-34"/>
                <a:cs typeface="+mn-ea"/>
              </a:rPr>
              <a:t> the system GND </a:t>
            </a:r>
            <a:endParaRPr lang="en-US" sz="1600" dirty="0">
              <a:latin typeface="Leelawadee UI" panose="020B0502040204020203" pitchFamily="34" charset="-34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sz="1200" dirty="0">
              <a:latin typeface="Times New Roman" panose="02020603050405020304" pitchFamily="18" charset="0"/>
              <a:cs typeface="+mn-ea"/>
            </a:endParaRPr>
          </a:p>
          <a:p>
            <a:endParaRPr lang="en-US" dirty="0">
              <a:cs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026A7D3-250F-4824-B83F-123B10BED9FA}"/>
              </a:ext>
            </a:extLst>
          </p:cNvPr>
          <p:cNvGrpSpPr/>
          <p:nvPr/>
        </p:nvGrpSpPr>
        <p:grpSpPr>
          <a:xfrm>
            <a:off x="2353643" y="1337373"/>
            <a:ext cx="476250" cy="1886426"/>
            <a:chOff x="2261625" y="1357253"/>
            <a:chExt cx="476250" cy="1886426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9A1D4326-50B1-412D-902B-05F240599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5D65CEB-A834-4F90-A125-AFF3C4B5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958EF13-5017-4590-9F67-8F00546BA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EF501E9-37B7-4DFB-91B3-7656A50C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1ACA8A2-0B4E-4747-933A-25129BC4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5114322"/>
            <a:ext cx="2667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88ED724-65A1-41BB-8321-7716BA065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4798017"/>
            <a:ext cx="266700" cy="2667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874F563-C999-4BC9-A92A-160F1228B7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5746935"/>
            <a:ext cx="266700" cy="2667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A8AFE4-5FEC-4463-85B7-BA4412D605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5430629"/>
            <a:ext cx="266700" cy="2667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911EB2FB-786B-431A-9091-51DE576B7474}"/>
              </a:ext>
            </a:extLst>
          </p:cNvPr>
          <p:cNvSpPr>
            <a:spLocks noChangeAspect="1"/>
          </p:cNvSpPr>
          <p:nvPr/>
        </p:nvSpPr>
        <p:spPr>
          <a:xfrm>
            <a:off x="4154596" y="1866350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77C99E-223F-4E0C-8D3B-F4D498CA2C16}"/>
              </a:ext>
            </a:extLst>
          </p:cNvPr>
          <p:cNvSpPr>
            <a:spLocks noChangeAspect="1"/>
          </p:cNvSpPr>
          <p:nvPr/>
        </p:nvSpPr>
        <p:spPr>
          <a:xfrm>
            <a:off x="4154596" y="209380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C582B27-C944-43B9-BF4D-3306E905E429}"/>
              </a:ext>
            </a:extLst>
          </p:cNvPr>
          <p:cNvSpPr>
            <a:spLocks noChangeAspect="1"/>
          </p:cNvSpPr>
          <p:nvPr/>
        </p:nvSpPr>
        <p:spPr>
          <a:xfrm>
            <a:off x="4167212" y="235326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0B0909F-37FD-4DC8-AE2E-98221A1EF311}"/>
              </a:ext>
            </a:extLst>
          </p:cNvPr>
          <p:cNvSpPr>
            <a:spLocks noChangeAspect="1"/>
          </p:cNvSpPr>
          <p:nvPr/>
        </p:nvSpPr>
        <p:spPr>
          <a:xfrm>
            <a:off x="4160780" y="260961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98EC96-2CB0-47BF-80D4-C9D9676637D9}"/>
              </a:ext>
            </a:extLst>
          </p:cNvPr>
          <p:cNvSpPr>
            <a:spLocks noChangeAspect="1"/>
          </p:cNvSpPr>
          <p:nvPr/>
        </p:nvSpPr>
        <p:spPr>
          <a:xfrm>
            <a:off x="5180599" y="204768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EF90CF8-583C-48F1-AA5E-52F89B182EC3}"/>
              </a:ext>
            </a:extLst>
          </p:cNvPr>
          <p:cNvSpPr>
            <a:spLocks noChangeAspect="1"/>
          </p:cNvSpPr>
          <p:nvPr/>
        </p:nvSpPr>
        <p:spPr>
          <a:xfrm>
            <a:off x="5232162" y="3607387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6432B80-8AFE-4A88-B6D2-5D2FC45D1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634" y="1992994"/>
            <a:ext cx="472059" cy="472059"/>
          </a:xfrm>
          <a:prstGeom prst="rect">
            <a:avLst/>
          </a:prstGeom>
        </p:spPr>
      </p:pic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0F999FC-3CC6-46C6-8357-5BE7DCC8125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35482" y="2229024"/>
            <a:ext cx="1451152" cy="0"/>
          </a:xfrm>
          <a:prstGeom prst="line">
            <a:avLst/>
          </a:prstGeom>
          <a:ln w="158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909DDEF-3D69-466C-9A7D-9B9E552F65E6}"/>
              </a:ext>
            </a:extLst>
          </p:cNvPr>
          <p:cNvSpPr>
            <a:spLocks noChangeAspect="1"/>
          </p:cNvSpPr>
          <p:nvPr/>
        </p:nvSpPr>
        <p:spPr>
          <a:xfrm>
            <a:off x="6932358" y="217746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7B1B6C7-B192-4E46-BE17-65D55290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32" y="4813869"/>
            <a:ext cx="265176" cy="265176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0A767C3-C88B-48F0-8F58-8D6B94010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32" y="5126492"/>
            <a:ext cx="265176" cy="265176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CF3C19C4-4A5D-4705-BC99-770C76EEC3DD}"/>
              </a:ext>
            </a:extLst>
          </p:cNvPr>
          <p:cNvSpPr txBox="1"/>
          <p:nvPr/>
        </p:nvSpPr>
        <p:spPr>
          <a:xfrm>
            <a:off x="7849545" y="4766096"/>
            <a:ext cx="5358706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Max3232 chip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cs typeface="+mn-ea"/>
              </a:rPr>
              <a:t>LED indicator </a:t>
            </a:r>
          </a:p>
          <a:p>
            <a:r>
              <a:rPr lang="en-US" sz="1600">
                <a:latin typeface="Leelawadee UI" panose="020B0502040204020203" pitchFamily="34" charset="-34"/>
                <a:cs typeface="+mn-ea"/>
              </a:rPr>
              <a:t>DB9  Port</a:t>
            </a:r>
          </a:p>
          <a:p>
            <a:endParaRPr lang="en-US" sz="1200">
              <a:latin typeface="Times New Roman" panose="02020603050405020304" pitchFamily="18" charset="0"/>
              <a:cs typeface="+mn-ea"/>
            </a:endParaRPr>
          </a:p>
          <a:p>
            <a:endParaRPr lang="en-US">
              <a:cs typeface="+mn-ea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A9DC7DF-CA4F-4CE6-AA0B-FD96C2A26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32" y="5445224"/>
            <a:ext cx="265176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1CB694-DF6F-4E2A-835A-0EB7BCCED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62" y="1465902"/>
            <a:ext cx="4193308" cy="3144980"/>
          </a:xfrm>
          <a:prstGeom prst="rect">
            <a:avLst/>
          </a:prstGeom>
        </p:spPr>
      </p:pic>
      <p:sp>
        <p:nvSpPr>
          <p:cNvPr id="6" name="梯形 5">
            <a:extLst>
              <a:ext uri="{FF2B5EF4-FFF2-40B4-BE49-F238E27FC236}">
                <a16:creationId xmlns:a16="http://schemas.microsoft.com/office/drawing/2014/main" id="{A05E359B-86E6-43C2-B96F-3BFCF969FD96}"/>
              </a:ext>
            </a:extLst>
          </p:cNvPr>
          <p:cNvSpPr/>
          <p:nvPr/>
        </p:nvSpPr>
        <p:spPr>
          <a:xfrm rot="5400000">
            <a:off x="812078" y="2361191"/>
            <a:ext cx="2425702" cy="1303192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DF5A98-6260-4E24-904E-CFFFA123078F}"/>
              </a:ext>
            </a:extLst>
          </p:cNvPr>
          <p:cNvCxnSpPr>
            <a:cxnSpLocks/>
          </p:cNvCxnSpPr>
          <p:nvPr/>
        </p:nvCxnSpPr>
        <p:spPr>
          <a:xfrm flipH="1">
            <a:off x="2574153" y="3353378"/>
            <a:ext cx="16701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1E64F5-EE30-409F-9A2D-CE36B952B6F2}"/>
              </a:ext>
            </a:extLst>
          </p:cNvPr>
          <p:cNvCxnSpPr>
            <a:cxnSpLocks/>
          </p:cNvCxnSpPr>
          <p:nvPr/>
        </p:nvCxnSpPr>
        <p:spPr>
          <a:xfrm flipH="1">
            <a:off x="2564918" y="3149453"/>
            <a:ext cx="167942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7F036D4-8139-4527-B350-14A0B48E030E}"/>
              </a:ext>
            </a:extLst>
          </p:cNvPr>
          <p:cNvCxnSpPr>
            <a:cxnSpLocks/>
          </p:cNvCxnSpPr>
          <p:nvPr/>
        </p:nvCxnSpPr>
        <p:spPr>
          <a:xfrm flipH="1">
            <a:off x="2597130" y="2751811"/>
            <a:ext cx="1647210" cy="264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6C7948-2161-498D-B1B6-8ECEC77737F0}"/>
              </a:ext>
            </a:extLst>
          </p:cNvPr>
          <p:cNvCxnSpPr>
            <a:cxnSpLocks/>
          </p:cNvCxnSpPr>
          <p:nvPr/>
        </p:nvCxnSpPr>
        <p:spPr>
          <a:xfrm flipH="1">
            <a:off x="2597130" y="2937428"/>
            <a:ext cx="1647210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D153C4-FD7F-4B99-B4F1-D01B64A122FE}"/>
              </a:ext>
            </a:extLst>
          </p:cNvPr>
          <p:cNvSpPr txBox="1"/>
          <p:nvPr/>
        </p:nvSpPr>
        <p:spPr>
          <a:xfrm>
            <a:off x="2080247" y="320758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GND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84F4F4-DC50-47FA-AEE0-433935EF17D7}"/>
              </a:ext>
            </a:extLst>
          </p:cNvPr>
          <p:cNvSpPr txBox="1"/>
          <p:nvPr/>
        </p:nvSpPr>
        <p:spPr>
          <a:xfrm>
            <a:off x="2089865" y="300237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CAC049-AEB9-4C28-B6AE-CD901F751D3E}"/>
              </a:ext>
            </a:extLst>
          </p:cNvPr>
          <p:cNvSpPr txBox="1"/>
          <p:nvPr/>
        </p:nvSpPr>
        <p:spPr>
          <a:xfrm>
            <a:off x="2262629" y="259792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TX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6FAAEE-DBD5-429C-8F7C-229A278DE3DC}"/>
              </a:ext>
            </a:extLst>
          </p:cNvPr>
          <p:cNvSpPr txBox="1"/>
          <p:nvPr/>
        </p:nvSpPr>
        <p:spPr>
          <a:xfrm>
            <a:off x="2252210" y="280117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D5E0F5-333A-4451-AE28-E00BE368C5F5}"/>
              </a:ext>
            </a:extLst>
          </p:cNvPr>
          <p:cNvSpPr txBox="1"/>
          <p:nvPr/>
        </p:nvSpPr>
        <p:spPr>
          <a:xfrm>
            <a:off x="1373333" y="1467336"/>
            <a:ext cx="1223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65000"/>
                  </a:schemeClr>
                </a:solidFill>
              </a:rPr>
              <a:t>TTL Device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757B7F8-72FE-4AF6-AF94-CA54F462D6BA}"/>
              </a:ext>
            </a:extLst>
          </p:cNvPr>
          <p:cNvSpPr/>
          <p:nvPr/>
        </p:nvSpPr>
        <p:spPr>
          <a:xfrm>
            <a:off x="7135147" y="2818971"/>
            <a:ext cx="955388" cy="33048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59749934-D925-46BB-AC74-BC4B3CB36206}"/>
              </a:ext>
            </a:extLst>
          </p:cNvPr>
          <p:cNvSpPr/>
          <p:nvPr/>
        </p:nvSpPr>
        <p:spPr>
          <a:xfrm rot="16200000">
            <a:off x="7695287" y="2330385"/>
            <a:ext cx="2253788" cy="1255651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04181D-9339-4600-9CC5-66D203150549}"/>
              </a:ext>
            </a:extLst>
          </p:cNvPr>
          <p:cNvSpPr txBox="1"/>
          <p:nvPr/>
        </p:nvSpPr>
        <p:spPr>
          <a:xfrm>
            <a:off x="8075823" y="1488762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RS232 Device</a:t>
            </a:r>
          </a:p>
        </p:txBody>
      </p:sp>
    </p:spTree>
    <p:extLst>
      <p:ext uri="{BB962C8B-B14F-4D97-AF65-F5344CB8AC3E}">
        <p14:creationId xmlns:p14="http://schemas.microsoft.com/office/powerpoint/2010/main" val="361151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hcqptll">
      <a:majorFont>
        <a:latin typeface="Arial" panose="020F0302020204030204"/>
        <a:ea typeface="STKaiti"/>
        <a:cs typeface=""/>
      </a:majorFont>
      <a:minorFont>
        <a:latin typeface="Arial" panose="020F0502020204030204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48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76</cp:revision>
  <dcterms:created xsi:type="dcterms:W3CDTF">2018-08-02T02:20:03Z</dcterms:created>
  <dcterms:modified xsi:type="dcterms:W3CDTF">2019-01-15T12:48:42Z</dcterms:modified>
</cp:coreProperties>
</file>