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75" d="100"/>
          <a:sy n="75" d="100"/>
        </p:scale>
        <p:origin x="119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9754DF50-E040-46D1-9148-A23A11B2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28" y="205125"/>
            <a:ext cx="5682143" cy="4261607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V="1">
            <a:off x="5283724" y="3710777"/>
            <a:ext cx="0" cy="50708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973115" y="1917912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980322" y="2672002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773266" y="2404829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5981" y="2165415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5981" y="1660842"/>
            <a:ext cx="244341" cy="25911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76223" y="2668624"/>
            <a:ext cx="199946" cy="358475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67" y="74346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94" y="4000965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H="1" flipV="1">
            <a:off x="5228297" y="546405"/>
            <a:ext cx="3864" cy="1501276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854594" y="47138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endParaRPr lang="en-US" sz="1600" b="1">
              <a:solidFill>
                <a:schemeClr val="accent4"/>
              </a:solidFill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endParaRPr lang="en-US" sz="160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dirty="0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353643" y="133737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1143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47980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7469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4306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154596" y="18663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154596" y="209380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167212" y="235326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160780" y="260961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5180599" y="204768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5232162" y="360738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6432B80-8AFE-4A88-B6D2-5D2FC45D1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34" y="1992994"/>
            <a:ext cx="472059" cy="472059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0F999FC-3CC6-46C6-8357-5BE7DCC8125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35482" y="2229024"/>
            <a:ext cx="1451152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909DDEF-3D69-466C-9A7D-9B9E552F65E6}"/>
              </a:ext>
            </a:extLst>
          </p:cNvPr>
          <p:cNvSpPr>
            <a:spLocks noChangeAspect="1"/>
          </p:cNvSpPr>
          <p:nvPr/>
        </p:nvSpPr>
        <p:spPr>
          <a:xfrm>
            <a:off x="6932358" y="217746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7B1B6C7-B192-4E46-BE17-65D55290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4813869"/>
            <a:ext cx="265176" cy="26517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0A767C3-C88B-48F0-8F58-8D6B94010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5126492"/>
            <a:ext cx="265176" cy="265176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CF3C19C4-4A5D-4705-BC99-770C76EEC3DD}"/>
              </a:ext>
            </a:extLst>
          </p:cNvPr>
          <p:cNvSpPr txBox="1"/>
          <p:nvPr/>
        </p:nvSpPr>
        <p:spPr>
          <a:xfrm>
            <a:off x="7849545" y="4766096"/>
            <a:ext cx="5358706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Max3232 chip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LED indicator </a:t>
            </a:r>
          </a:p>
          <a:p>
            <a:r>
              <a:rPr lang="en-US" sz="1600">
                <a:latin typeface="Leelawadee UI" panose="020B0502040204020203" pitchFamily="34" charset="-34"/>
                <a:cs typeface="+mn-ea"/>
              </a:rPr>
              <a:t>DB9  Port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A9DC7DF-CA4F-4CE6-AA0B-FD96C2A26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5445224"/>
            <a:ext cx="26517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75</cp:revision>
  <dcterms:created xsi:type="dcterms:W3CDTF">2018-08-02T02:20:03Z</dcterms:created>
  <dcterms:modified xsi:type="dcterms:W3CDTF">2019-01-15T07:35:43Z</dcterms:modified>
</cp:coreProperties>
</file>