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EFF"/>
    <a:srgbClr val="FF0000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2" autoAdjust="0"/>
  </p:normalViewPr>
  <p:slideViewPr>
    <p:cSldViewPr snapToGrid="0">
      <p:cViewPr>
        <p:scale>
          <a:sx n="75" d="100"/>
          <a:sy n="75" d="100"/>
        </p:scale>
        <p:origin x="12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7F3D-5D4E-49EC-81E0-E8D4BF2734C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E9B2-B231-4FE0-BD94-31ED196C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E9B2-B231-4FE0-BD94-31ED196CC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DEF1-86F9-4BD1-9E04-CC14B2AA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F5F57-1021-469C-B587-8217F050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12C88-A766-499E-8D59-229F469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53BD-EAAE-4807-A4F1-F17D9D4A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B122-2445-4CD4-970A-C4F0198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0B888-1A7E-4F2D-B8EC-BC16B065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A9793-357B-484A-847D-96C3F524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3046-45B7-4C44-865D-352241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91C0-50B8-4AEE-889A-6F9B5905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67FBE-13F9-47A3-A834-ABC15897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AF951-14C4-48A9-8261-FBF083F1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24540-5D06-4167-BA3B-8A656E93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04A57-FD12-4B29-B289-CF44B96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6A8E-9545-4EB2-8D77-8A83051C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1F21-8C81-4D02-97A4-099172A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2BD2-BDD7-4A51-8669-2536B88F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5607-9D39-4617-B127-7EA0BB83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AC05A-64AF-4F1E-9613-A8629C4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BF496-5688-44F2-B0A5-2A1B82E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1DC3A-5738-4C68-B71C-5B68CA4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D28F-6F34-4317-8413-DFD844B5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EF018-D9B1-48AD-90D1-C48A9ADA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BBCE3-EFA7-4F28-A34D-C043580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1273D-CBB6-4A8C-8BC6-FB3A5C50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EF3D9-4A02-4F40-A62D-1DE3276B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946C-3B7F-48B5-A8E3-561A0F67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83734-0127-4D61-83F1-3ED43D79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D1AF5-559D-46F9-9BC1-CBB04F72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F2AF8-5774-44BB-A489-8F55295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6A69B-FEB4-42D3-A238-AD160D83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0A794-89E3-4D05-9C9C-38C5BC42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2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6E5CD-3DA3-49E3-88D9-FAD37A7A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24833-752A-4528-A7A5-476C5D2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799CD-32D6-4B66-986B-B059E2C2B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9394-4181-4799-BB15-E6C25067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52017-A000-4DAA-A21B-FFB52276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E9D2A-5CE8-48E1-9EC4-F2C6C4B3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201-DB86-42A5-854C-3DAE9985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8450E1-5BEC-48E9-A044-6099BE73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140D-9E89-4058-8832-82BDCAE3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A9473-8BE8-408C-A5FE-95C7BC1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2C5D9-E257-4A9D-B436-93E343C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6CDC0-EEA2-4AE6-B891-F0D6357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0BEF6-B38E-4222-9C8D-D3E8D38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196DA-5614-4C8F-95F1-874BDA56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60D06-FE06-4C71-95F3-757ECF9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C61E-50A3-41F7-AEC8-70280E7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8451-A981-4E33-A024-D92BACBB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DB9E3-DA74-468C-B949-D2F0F38A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BE87A-2338-4AD7-9ECB-3289BE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01C1E-85CA-422E-B74A-681BA218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9A8B-65D0-4369-8ADC-0EA8CFF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80B9-8ED4-48F1-85C7-0B59812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EC072-C1FA-46B1-8251-ED6CA07C2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0F52B-2D56-41ED-BE50-2831ABA9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247D5-CE66-4CA9-BC5D-A6D2452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2ED17-AF59-4668-8BE9-04195AD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447F8-22B4-4273-8B48-FDF0B93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8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9D895-A82C-4C8A-9473-40D74D2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BDCE5-72E9-4511-B1F9-425EBDFC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63BA-FEBD-490F-A4D6-06BBA3F7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FAE-F098-4B74-985F-8681BBB2882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92D9A-069D-454A-9569-E665DA3D2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4B4F-114B-43B3-BB9A-E972C60C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6605-7F78-4F6B-9300-6F76DC67A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931B779-8B83-4BB9-BCB1-A9092988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8" y="0"/>
            <a:ext cx="9092446" cy="681933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EF831F-5354-4680-9FCD-B4D15D294851}"/>
              </a:ext>
            </a:extLst>
          </p:cNvPr>
          <p:cNvCxnSpPr>
            <a:cxnSpLocks/>
          </p:cNvCxnSpPr>
          <p:nvPr/>
        </p:nvCxnSpPr>
        <p:spPr>
          <a:xfrm flipV="1">
            <a:off x="6193542" y="5135089"/>
            <a:ext cx="0" cy="700461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DAE622-97AA-4000-89F0-DC4FFACB73E1}"/>
              </a:ext>
            </a:extLst>
          </p:cNvPr>
          <p:cNvCxnSpPr>
            <a:cxnSpLocks/>
          </p:cNvCxnSpPr>
          <p:nvPr/>
        </p:nvCxnSpPr>
        <p:spPr>
          <a:xfrm>
            <a:off x="5461976" y="834479"/>
            <a:ext cx="0" cy="821235"/>
          </a:xfrm>
          <a:prstGeom prst="line">
            <a:avLst/>
          </a:prstGeom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77FC16-18EE-4DA5-B670-BDF2BEDA191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754909" y="3546718"/>
            <a:ext cx="174076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3028AA8-B496-4D4C-8E97-BE18FC6717D9}"/>
              </a:ext>
            </a:extLst>
          </p:cNvPr>
          <p:cNvSpPr>
            <a:spLocks noChangeAspect="1"/>
          </p:cNvSpPr>
          <p:nvPr/>
        </p:nvSpPr>
        <p:spPr>
          <a:xfrm>
            <a:off x="6119742" y="498748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B916E2-5FCF-40DB-B104-8E171F7FB8E0}"/>
              </a:ext>
            </a:extLst>
          </p:cNvPr>
          <p:cNvSpPr>
            <a:spLocks noChangeAspect="1"/>
          </p:cNvSpPr>
          <p:nvPr/>
        </p:nvSpPr>
        <p:spPr>
          <a:xfrm>
            <a:off x="3495673" y="347291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BA394F-1840-4044-BE50-F0D4BDA2ABBB}"/>
              </a:ext>
            </a:extLst>
          </p:cNvPr>
          <p:cNvSpPr>
            <a:spLocks noChangeAspect="1"/>
          </p:cNvSpPr>
          <p:nvPr/>
        </p:nvSpPr>
        <p:spPr>
          <a:xfrm>
            <a:off x="4303690" y="170554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ECBF6A-FFC2-4647-A96E-1E2B910565E0}"/>
              </a:ext>
            </a:extLst>
          </p:cNvPr>
          <p:cNvSpPr>
            <a:spLocks noChangeAspect="1"/>
          </p:cNvSpPr>
          <p:nvPr/>
        </p:nvSpPr>
        <p:spPr>
          <a:xfrm>
            <a:off x="5392937" y="1700495"/>
            <a:ext cx="148664" cy="14866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7D8F4E-DCE4-4489-ACC2-D8C9C058161F}"/>
              </a:ext>
            </a:extLst>
          </p:cNvPr>
          <p:cNvCxnSpPr>
            <a:cxnSpLocks/>
          </p:cNvCxnSpPr>
          <p:nvPr/>
        </p:nvCxnSpPr>
        <p:spPr>
          <a:xfrm flipV="1">
            <a:off x="8414209" y="2827330"/>
            <a:ext cx="2909573" cy="9858"/>
          </a:xfrm>
          <a:prstGeom prst="line">
            <a:avLst/>
          </a:prstGeom>
          <a:ln w="1905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77067E9-A3A0-48FA-88E4-A1E51AEDEA36}"/>
              </a:ext>
            </a:extLst>
          </p:cNvPr>
          <p:cNvSpPr>
            <a:spLocks noChangeAspect="1"/>
          </p:cNvSpPr>
          <p:nvPr/>
        </p:nvSpPr>
        <p:spPr>
          <a:xfrm>
            <a:off x="8269669" y="2753530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C8AB4F5-25FC-4733-B9E5-77C4AB17719B}"/>
              </a:ext>
            </a:extLst>
          </p:cNvPr>
          <p:cNvSpPr>
            <a:spLocks noChangeAspect="1"/>
          </p:cNvSpPr>
          <p:nvPr/>
        </p:nvSpPr>
        <p:spPr>
          <a:xfrm>
            <a:off x="6225399" y="3746773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0D8E2FC-C0E9-4654-B9D5-90D977388DA0}"/>
              </a:ext>
            </a:extLst>
          </p:cNvPr>
          <p:cNvCxnSpPr>
            <a:cxnSpLocks/>
          </p:cNvCxnSpPr>
          <p:nvPr/>
        </p:nvCxnSpPr>
        <p:spPr>
          <a:xfrm flipH="1" flipV="1">
            <a:off x="7148947" y="834479"/>
            <a:ext cx="1" cy="863603"/>
          </a:xfrm>
          <a:prstGeom prst="line">
            <a:avLst/>
          </a:prstGeom>
          <a:ln w="222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A831C74-2A5F-4B38-928B-24C5CFEAA113}"/>
              </a:ext>
            </a:extLst>
          </p:cNvPr>
          <p:cNvSpPr>
            <a:spLocks noChangeAspect="1"/>
          </p:cNvSpPr>
          <p:nvPr/>
        </p:nvSpPr>
        <p:spPr>
          <a:xfrm>
            <a:off x="7082916" y="1698081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AA321-B720-4907-B70B-800EEB311C5B}"/>
              </a:ext>
            </a:extLst>
          </p:cNvPr>
          <p:cNvSpPr txBox="1"/>
          <p:nvPr/>
        </p:nvSpPr>
        <p:spPr>
          <a:xfrm>
            <a:off x="8670761" y="2479386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×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Female Header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To Raspberry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1E3E38-C46E-4989-9FAC-62E02CF58E84}"/>
              </a:ext>
            </a:extLst>
          </p:cNvPr>
          <p:cNvSpPr txBox="1"/>
          <p:nvPr/>
        </p:nvSpPr>
        <p:spPr>
          <a:xfrm>
            <a:off x="9504908" y="3659246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ax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485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4BF6E9-73EC-4D6A-BC73-129775DF64F2}"/>
              </a:ext>
            </a:extLst>
          </p:cNvPr>
          <p:cNvSpPr txBox="1"/>
          <p:nvPr/>
        </p:nvSpPr>
        <p:spPr>
          <a:xfrm>
            <a:off x="4451290" y="5549273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×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Female Header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091AE0-BFDC-47C8-A897-81C38F8B8BCC}"/>
              </a:ext>
            </a:extLst>
          </p:cNvPr>
          <p:cNvSpPr txBox="1"/>
          <p:nvPr/>
        </p:nvSpPr>
        <p:spPr>
          <a:xfrm>
            <a:off x="1619888" y="3192775"/>
            <a:ext cx="100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RS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485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9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544BF-B1DE-4779-9C5D-B29EF224CA0A}"/>
              </a:ext>
            </a:extLst>
          </p:cNvPr>
          <p:cNvSpPr txBox="1"/>
          <p:nvPr/>
        </p:nvSpPr>
        <p:spPr>
          <a:xfrm>
            <a:off x="4831692" y="536132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Grove 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B9999E-5011-4A4E-B5E2-499DC6B07186}"/>
              </a:ext>
            </a:extLst>
          </p:cNvPr>
          <p:cNvCxnSpPr>
            <a:cxnSpLocks/>
          </p:cNvCxnSpPr>
          <p:nvPr/>
        </p:nvCxnSpPr>
        <p:spPr>
          <a:xfrm>
            <a:off x="4386845" y="884306"/>
            <a:ext cx="0" cy="821235"/>
          </a:xfrm>
          <a:prstGeom prst="line">
            <a:avLst/>
          </a:prstGeom>
          <a:ln w="19050" cap="flat" cmpd="sng" algn="ctr">
            <a:solidFill>
              <a:srgbClr val="00FE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440FA08-EEB7-4C56-AB61-AC20AA651BE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355393" y="3834639"/>
            <a:ext cx="3149515" cy="2466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51B52B5-61EC-4FBF-AAEF-DFDE13A569F6}"/>
              </a:ext>
            </a:extLst>
          </p:cNvPr>
          <p:cNvSpPr txBox="1"/>
          <p:nvPr/>
        </p:nvSpPr>
        <p:spPr>
          <a:xfrm>
            <a:off x="7098157" y="786987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485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crew Terminal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8AB16B-DB85-433E-8B51-AEA659A36A24}"/>
              </a:ext>
            </a:extLst>
          </p:cNvPr>
          <p:cNvSpPr txBox="1"/>
          <p:nvPr/>
        </p:nvSpPr>
        <p:spPr>
          <a:xfrm>
            <a:off x="2663369" y="775604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LED Indicator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1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2FAA8F-77E0-42E2-A3DB-703DEDDC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81523" y="2264319"/>
            <a:ext cx="5120640" cy="384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C63063-15D8-4062-96EC-796E4BDD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65252" y="614863"/>
            <a:ext cx="5120640" cy="3840480"/>
          </a:xfrm>
          <a:prstGeom prst="rect">
            <a:avLst/>
          </a:prstGeom>
        </p:spPr>
      </p:pic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343B816-A681-43DB-9D19-5E2AAE3F44B0}"/>
              </a:ext>
            </a:extLst>
          </p:cNvPr>
          <p:cNvSpPr/>
          <p:nvPr/>
        </p:nvSpPr>
        <p:spPr>
          <a:xfrm rot="5400000">
            <a:off x="3261674" y="3912125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EE22E3-C660-4C4F-9D87-4D9264F87B5D}"/>
              </a:ext>
            </a:extLst>
          </p:cNvPr>
          <p:cNvSpPr txBox="1"/>
          <p:nvPr/>
        </p:nvSpPr>
        <p:spPr>
          <a:xfrm>
            <a:off x="2849454" y="380537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P25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C11E88D9-714E-469F-9B51-30006B6D1CDA}"/>
              </a:ext>
            </a:extLst>
          </p:cNvPr>
          <p:cNvSpPr/>
          <p:nvPr/>
        </p:nvSpPr>
        <p:spPr>
          <a:xfrm rot="16200000">
            <a:off x="5148607" y="3902696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C780E6-89F5-4C0F-8D64-DBAE8AC78810}"/>
              </a:ext>
            </a:extLst>
          </p:cNvPr>
          <p:cNvSpPr txBox="1"/>
          <p:nvPr/>
        </p:nvSpPr>
        <p:spPr>
          <a:xfrm>
            <a:off x="5224021" y="380537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18B9E5-A905-4696-951F-C7C79813CC2A}"/>
              </a:ext>
            </a:extLst>
          </p:cNvPr>
          <p:cNvSpPr txBox="1"/>
          <p:nvPr/>
        </p:nvSpPr>
        <p:spPr>
          <a:xfrm>
            <a:off x="8669790" y="255623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B4AA41E-D08D-4A4A-9F3E-891D06BC6770}"/>
              </a:ext>
            </a:extLst>
          </p:cNvPr>
          <p:cNvSpPr/>
          <p:nvPr/>
        </p:nvSpPr>
        <p:spPr>
          <a:xfrm rot="16200000">
            <a:off x="8601960" y="2653562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7C3E3B-DEAB-419D-A084-DDB0462B2AEE}"/>
              </a:ext>
            </a:extLst>
          </p:cNvPr>
          <p:cNvSpPr txBox="1"/>
          <p:nvPr/>
        </p:nvSpPr>
        <p:spPr>
          <a:xfrm>
            <a:off x="6209330" y="25562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P25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123FAF0-ED30-43C1-AC4D-6BCD07E7286F}"/>
              </a:ext>
            </a:extLst>
          </p:cNvPr>
          <p:cNvSpPr/>
          <p:nvPr/>
        </p:nvSpPr>
        <p:spPr>
          <a:xfrm rot="5400000">
            <a:off x="6608012" y="2653563"/>
            <a:ext cx="150829" cy="11312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</Words>
  <Application>Microsoft Office PowerPoint</Application>
  <PresentationFormat>宽屏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Aharoni</vt:lpstr>
      <vt:lpstr>Arial</vt:lpstr>
      <vt:lpstr>Arial Black</vt:lpstr>
      <vt:lpstr>Britannic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21</cp:revision>
  <dcterms:created xsi:type="dcterms:W3CDTF">2018-10-26T03:38:09Z</dcterms:created>
  <dcterms:modified xsi:type="dcterms:W3CDTF">2019-01-09T06:22:16Z</dcterms:modified>
</cp:coreProperties>
</file>