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22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DA643-D44B-47E3-A620-1A291C887E4E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087-0444-4D9A-9BC3-88835E05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5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DA643-D44B-47E3-A620-1A291C887E4E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087-0444-4D9A-9BC3-88835E05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9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DA643-D44B-47E3-A620-1A291C887E4E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087-0444-4D9A-9BC3-88835E05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6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DA643-D44B-47E3-A620-1A291C887E4E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087-0444-4D9A-9BC3-88835E05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3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DA643-D44B-47E3-A620-1A291C887E4E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087-0444-4D9A-9BC3-88835E05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3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DA643-D44B-47E3-A620-1A291C887E4E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087-0444-4D9A-9BC3-88835E05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94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DA643-D44B-47E3-A620-1A291C887E4E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087-0444-4D9A-9BC3-88835E05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3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DA643-D44B-47E3-A620-1A291C887E4E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087-0444-4D9A-9BC3-88835E05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DA643-D44B-47E3-A620-1A291C887E4E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087-0444-4D9A-9BC3-88835E05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50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DA643-D44B-47E3-A620-1A291C887E4E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087-0444-4D9A-9BC3-88835E05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97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DA643-D44B-47E3-A620-1A291C887E4E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087-0444-4D9A-9BC3-88835E05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68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DA643-D44B-47E3-A620-1A291C887E4E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48087-0444-4D9A-9BC3-88835E05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8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747942" y="1016000"/>
            <a:ext cx="9472268" cy="4622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942" y="1403673"/>
            <a:ext cx="4750941" cy="411109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7" y="1374643"/>
            <a:ext cx="4849883" cy="410871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58832" y="1149673"/>
            <a:ext cx="1296917" cy="3556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TOP</a:t>
            </a:r>
          </a:p>
        </p:txBody>
      </p:sp>
      <p:sp>
        <p:nvSpPr>
          <p:cNvPr id="7" name="矩形 6"/>
          <p:cNvSpPr/>
          <p:nvPr/>
        </p:nvSpPr>
        <p:spPr>
          <a:xfrm>
            <a:off x="6761490" y="1149673"/>
            <a:ext cx="1353810" cy="3556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BOTTOM</a:t>
            </a:r>
          </a:p>
        </p:txBody>
      </p:sp>
      <p:sp>
        <p:nvSpPr>
          <p:cNvPr id="8" name="椭圆 7"/>
          <p:cNvSpPr/>
          <p:nvPr/>
        </p:nvSpPr>
        <p:spPr>
          <a:xfrm>
            <a:off x="2095500" y="3117848"/>
            <a:ext cx="419100" cy="4191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9" name="椭圆 8"/>
          <p:cNvSpPr/>
          <p:nvPr/>
        </p:nvSpPr>
        <p:spPr>
          <a:xfrm>
            <a:off x="2095500" y="4790880"/>
            <a:ext cx="419100" cy="4191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0" name="椭圆 9"/>
          <p:cNvSpPr/>
          <p:nvPr/>
        </p:nvSpPr>
        <p:spPr>
          <a:xfrm>
            <a:off x="4903716" y="4752780"/>
            <a:ext cx="419100" cy="4191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1" name="椭圆 10"/>
          <p:cNvSpPr/>
          <p:nvPr/>
        </p:nvSpPr>
        <p:spPr>
          <a:xfrm>
            <a:off x="5779777" y="3209728"/>
            <a:ext cx="419100" cy="4191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2" name="椭圆 11"/>
          <p:cNvSpPr/>
          <p:nvPr/>
        </p:nvSpPr>
        <p:spPr>
          <a:xfrm>
            <a:off x="5100566" y="1708148"/>
            <a:ext cx="419100" cy="4191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3" name="椭圆 12"/>
          <p:cNvSpPr/>
          <p:nvPr/>
        </p:nvSpPr>
        <p:spPr>
          <a:xfrm>
            <a:off x="3216132" y="1759273"/>
            <a:ext cx="419100" cy="4191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4" name="椭圆 13"/>
          <p:cNvSpPr/>
          <p:nvPr/>
        </p:nvSpPr>
        <p:spPr>
          <a:xfrm>
            <a:off x="3203432" y="3930648"/>
            <a:ext cx="419100" cy="4191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15" name="椭圆 14"/>
          <p:cNvSpPr/>
          <p:nvPr/>
        </p:nvSpPr>
        <p:spPr>
          <a:xfrm>
            <a:off x="4868672" y="3914580"/>
            <a:ext cx="419100" cy="4191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16" name="椭圆 15"/>
          <p:cNvSpPr/>
          <p:nvPr/>
        </p:nvSpPr>
        <p:spPr>
          <a:xfrm>
            <a:off x="4643366" y="3285930"/>
            <a:ext cx="419100" cy="4191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17" name="椭圆 16"/>
          <p:cNvSpPr/>
          <p:nvPr/>
        </p:nvSpPr>
        <p:spPr>
          <a:xfrm>
            <a:off x="6983860" y="3219450"/>
            <a:ext cx="419100" cy="4191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8" name="椭圆 17"/>
          <p:cNvSpPr/>
          <p:nvPr/>
        </p:nvSpPr>
        <p:spPr>
          <a:xfrm>
            <a:off x="6764805" y="4886130"/>
            <a:ext cx="419100" cy="4191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9" name="椭圆 18"/>
          <p:cNvSpPr/>
          <p:nvPr/>
        </p:nvSpPr>
        <p:spPr>
          <a:xfrm>
            <a:off x="9195599" y="3209728"/>
            <a:ext cx="419100" cy="4191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</a:p>
        </p:txBody>
      </p:sp>
      <p:sp>
        <p:nvSpPr>
          <p:cNvPr id="20" name="椭圆 19"/>
          <p:cNvSpPr/>
          <p:nvPr/>
        </p:nvSpPr>
        <p:spPr>
          <a:xfrm>
            <a:off x="10538504" y="3143248"/>
            <a:ext cx="419100" cy="4191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172537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83469" y="1699491"/>
            <a:ext cx="11722204" cy="4692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69" y="1858120"/>
            <a:ext cx="11640336" cy="443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51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15</Words>
  <Application>Microsoft Office PowerPoint</Application>
  <PresentationFormat>宽屏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卢伟聪</dc:creator>
  <cp:lastModifiedBy>卢伟聪</cp:lastModifiedBy>
  <cp:revision>5</cp:revision>
  <dcterms:created xsi:type="dcterms:W3CDTF">2016-11-17T07:18:20Z</dcterms:created>
  <dcterms:modified xsi:type="dcterms:W3CDTF">2016-11-23T08:28:49Z</dcterms:modified>
</cp:coreProperties>
</file>