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9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9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DA643-D44B-47E3-A620-1A291C887E4E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48087-0444-4D9A-9BC3-88835E05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47942" y="1016000"/>
            <a:ext cx="9472268" cy="462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34" y="1290951"/>
            <a:ext cx="4758211" cy="43365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42" y="1403673"/>
            <a:ext cx="4750941" cy="41110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58832" y="1149673"/>
            <a:ext cx="1296917" cy="355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TOP</a:t>
            </a:r>
          </a:p>
        </p:txBody>
      </p:sp>
      <p:sp>
        <p:nvSpPr>
          <p:cNvPr id="7" name="矩形 6"/>
          <p:cNvSpPr/>
          <p:nvPr/>
        </p:nvSpPr>
        <p:spPr>
          <a:xfrm>
            <a:off x="6761490" y="1149673"/>
            <a:ext cx="1353810" cy="355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BOTTOM</a:t>
            </a:r>
          </a:p>
        </p:txBody>
      </p:sp>
      <p:sp>
        <p:nvSpPr>
          <p:cNvPr id="8" name="椭圆 7"/>
          <p:cNvSpPr/>
          <p:nvPr/>
        </p:nvSpPr>
        <p:spPr>
          <a:xfrm>
            <a:off x="2095500" y="31178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椭圆 8"/>
          <p:cNvSpPr/>
          <p:nvPr/>
        </p:nvSpPr>
        <p:spPr>
          <a:xfrm>
            <a:off x="2095500" y="479088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椭圆 9"/>
          <p:cNvSpPr/>
          <p:nvPr/>
        </p:nvSpPr>
        <p:spPr>
          <a:xfrm>
            <a:off x="4903716" y="475278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1" name="椭圆 10"/>
          <p:cNvSpPr/>
          <p:nvPr/>
        </p:nvSpPr>
        <p:spPr>
          <a:xfrm>
            <a:off x="5779777" y="320972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2" name="椭圆 11"/>
          <p:cNvSpPr/>
          <p:nvPr/>
        </p:nvSpPr>
        <p:spPr>
          <a:xfrm>
            <a:off x="5100566" y="17081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" name="椭圆 12"/>
          <p:cNvSpPr/>
          <p:nvPr/>
        </p:nvSpPr>
        <p:spPr>
          <a:xfrm>
            <a:off x="3216132" y="1759273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4" name="椭圆 13"/>
          <p:cNvSpPr/>
          <p:nvPr/>
        </p:nvSpPr>
        <p:spPr>
          <a:xfrm>
            <a:off x="3203432" y="393064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5" name="椭圆 14"/>
          <p:cNvSpPr/>
          <p:nvPr/>
        </p:nvSpPr>
        <p:spPr>
          <a:xfrm>
            <a:off x="4868672" y="391458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6" name="椭圆 15"/>
          <p:cNvSpPr/>
          <p:nvPr/>
        </p:nvSpPr>
        <p:spPr>
          <a:xfrm>
            <a:off x="4643366" y="328593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" name="椭圆 16"/>
          <p:cNvSpPr/>
          <p:nvPr/>
        </p:nvSpPr>
        <p:spPr>
          <a:xfrm>
            <a:off x="6752084" y="321945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8" name="椭圆 17"/>
          <p:cNvSpPr/>
          <p:nvPr/>
        </p:nvSpPr>
        <p:spPr>
          <a:xfrm>
            <a:off x="6593514" y="496233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9" name="椭圆 18"/>
          <p:cNvSpPr/>
          <p:nvPr/>
        </p:nvSpPr>
        <p:spPr>
          <a:xfrm>
            <a:off x="9016122" y="3209728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20" name="椭圆 19"/>
          <p:cNvSpPr/>
          <p:nvPr/>
        </p:nvSpPr>
        <p:spPr>
          <a:xfrm>
            <a:off x="10679469" y="3219450"/>
            <a:ext cx="419100" cy="4191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7253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3469" y="1699491"/>
            <a:ext cx="11722204" cy="4692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9" y="1858120"/>
            <a:ext cx="11640336" cy="44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5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5127" y="3001818"/>
            <a:ext cx="3168073" cy="3602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Download AT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2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18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卢伟聪</dc:creator>
  <cp:lastModifiedBy>卢伟聪</cp:lastModifiedBy>
  <cp:revision>7</cp:revision>
  <dcterms:created xsi:type="dcterms:W3CDTF">2016-11-17T07:18:20Z</dcterms:created>
  <dcterms:modified xsi:type="dcterms:W3CDTF">2016-12-27T07:54:30Z</dcterms:modified>
</cp:coreProperties>
</file>