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sh Jelly" initials="fJ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3T09:50:53.04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D1AA0-85FA-480B-A640-AFFBDF85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9DD85C-F401-4F92-A944-399E6B99D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7CAFC-14CF-4016-91FA-4FF7CEF0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4F239-1829-4EB7-AC15-026C5CA5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6B367-D8FD-4E9C-9F15-AA621770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8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274A7-7DD6-4391-9C24-5B932755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2B41A-24F7-4C97-BEE1-6ADCFA15F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8DC18-7D93-4131-8AA3-654EA31A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8375C-F2AA-4712-BE5E-F884C89F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95A54-05D6-4D3D-A61A-19C18567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CC12B1-95C6-4F08-849A-A055CC48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6B1D3-7331-41B2-BF49-8B17C9258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2447F-F3CA-43AF-808D-4591D398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08F68-64E6-4D45-BFE8-A55C2E5A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9CAF6-A18C-42F7-B178-36189AB7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7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836F0-142C-4501-BF53-12264842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7B816-A0B7-470B-A66D-B9664C11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99BE9-E3C5-45DA-88A8-5022B15D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8978C-E0E3-4937-B507-A44AF3C8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3A93E-26AD-4CE5-B07C-D9C37858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87434-8FBC-40DD-B270-A09F2D7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ECEEC-B2ED-4981-896A-08F00775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95DA1-E196-463B-81C1-BCF69C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DD313-2B02-495C-B758-CABE8E58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79AE3-BC1A-40AA-B2A4-246C6632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923E8-84DC-402C-A70F-63725F18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F817F-621F-45EF-9481-82FF163EE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D79E5-D6B3-4D65-863E-22DC2865B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3EF16-126B-41C3-AF2B-4D4C4FED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41B91-395D-4ECF-A0CE-48BD412B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7FD44-3500-4879-8029-ECFCD9BC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2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DCF85-2153-4627-83C9-E487F58A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98AB9-2352-4927-9564-3B58AF27C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71F3E-F8B7-4441-B2AC-AC6F25ACC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8DC9BA-DC34-43A2-B9F2-3215FCB3D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0F5D3-3C52-4D4B-A038-70E5CE5A6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64967-70F4-4839-9B62-1FBD9AD1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CD54C-C661-4D72-B756-BA2DD0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D446CB-0DEA-4228-A7CF-37586B1C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AED54-66C1-485F-B945-6EA78D8E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330F79-DD81-485D-A2EC-33DE1325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2D41BF-07B5-4AC6-8AB0-C3653146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F84CD-F9AB-4D33-8870-47680743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CC2F0A-B10A-4490-9588-46740C5C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65EC16-9806-4327-888A-63577610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844FE6-92D5-4710-A0D3-8BA3C33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7DD81-2614-4A77-A566-BF65CD48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531A4-B903-4606-BCD7-D876A6345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42F39-6144-4C2E-B971-59A020A80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06193-9E91-4BE2-8A1F-326B85DE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3EF43-5FA3-48E2-8FE8-AFB5288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D9154-9106-4724-B7B9-4D0BED2D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04EBC-21E9-4B9D-965C-670827B5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5338EE-1450-4470-95F6-0B62FF15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E23E9E-4193-4B66-AF1B-61A5DFC2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507D1B-4814-4CBF-B42E-23DC6318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B36E1-4F48-4364-98BA-D3D73FF7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A53FA-4510-4283-BB23-137E812A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31771-8F0F-4D46-A5B5-EFCE3FA5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8EF2F-3B02-4143-BAC6-B16AB625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986B2-D987-4FCB-AF76-9E7A1CDDF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A1665-5C83-433F-9DC2-7B351F6DD1FA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921D4-A27F-48FD-BAD9-F5037FF57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9CB5F-1E0E-4585-8EA5-158D1BD1F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3A33-FC31-4390-B3A8-7D43FCE1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5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631017-4B91-4844-B216-9063ABFC96E8}"/>
              </a:ext>
            </a:extLst>
          </p:cNvPr>
          <p:cNvCxnSpPr>
            <a:cxnSpLocks/>
          </p:cNvCxnSpPr>
          <p:nvPr/>
        </p:nvCxnSpPr>
        <p:spPr>
          <a:xfrm flipV="1">
            <a:off x="2424781" y="3689794"/>
            <a:ext cx="0" cy="480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6597CB-CC90-4FEC-9A68-51E1F846DCC4}"/>
              </a:ext>
            </a:extLst>
          </p:cNvPr>
          <p:cNvCxnSpPr>
            <a:cxnSpLocks/>
          </p:cNvCxnSpPr>
          <p:nvPr/>
        </p:nvCxnSpPr>
        <p:spPr>
          <a:xfrm>
            <a:off x="2415257" y="3699318"/>
            <a:ext cx="6851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E73264D-BEE8-4C51-A5F9-69549704CBBF}"/>
              </a:ext>
            </a:extLst>
          </p:cNvPr>
          <p:cNvCxnSpPr>
            <a:cxnSpLocks/>
          </p:cNvCxnSpPr>
          <p:nvPr/>
        </p:nvCxnSpPr>
        <p:spPr>
          <a:xfrm flipV="1">
            <a:off x="3089514" y="3360420"/>
            <a:ext cx="476646" cy="342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AD28F5E-5D3C-4F2D-AD6E-2C34048E8304}"/>
              </a:ext>
            </a:extLst>
          </p:cNvPr>
          <p:cNvCxnSpPr>
            <a:cxnSpLocks/>
          </p:cNvCxnSpPr>
          <p:nvPr/>
        </p:nvCxnSpPr>
        <p:spPr>
          <a:xfrm>
            <a:off x="3566160" y="3694558"/>
            <a:ext cx="9074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DF0BDCC-5610-40E2-92A0-627EDFC3E8F6}"/>
              </a:ext>
            </a:extLst>
          </p:cNvPr>
          <p:cNvCxnSpPr>
            <a:cxnSpLocks/>
          </p:cNvCxnSpPr>
          <p:nvPr/>
        </p:nvCxnSpPr>
        <p:spPr>
          <a:xfrm>
            <a:off x="4463512" y="3694558"/>
            <a:ext cx="0" cy="480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9143BC9-80C8-47D9-9ECA-D756FA888267}"/>
              </a:ext>
            </a:extLst>
          </p:cNvPr>
          <p:cNvSpPr>
            <a:spLocks noChangeAspect="1"/>
          </p:cNvSpPr>
          <p:nvPr/>
        </p:nvSpPr>
        <p:spPr>
          <a:xfrm>
            <a:off x="3507740" y="3304541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F782A32-9824-4341-B094-C4C0E135CB23}"/>
              </a:ext>
            </a:extLst>
          </p:cNvPr>
          <p:cNvSpPr>
            <a:spLocks noChangeAspect="1"/>
          </p:cNvSpPr>
          <p:nvPr/>
        </p:nvSpPr>
        <p:spPr>
          <a:xfrm>
            <a:off x="3536950" y="3638680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EE2FB5-C67E-4D12-BFDA-3978862B17FB}"/>
              </a:ext>
            </a:extLst>
          </p:cNvPr>
          <p:cNvSpPr txBox="1"/>
          <p:nvPr/>
        </p:nvSpPr>
        <p:spPr>
          <a:xfrm>
            <a:off x="2474650" y="3381104"/>
            <a:ext cx="58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altLang="zh-CN"/>
              <a:t>ole</a:t>
            </a:r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586010-F5F8-4804-BEB5-BDFF54FEA25E}"/>
              </a:ext>
            </a:extLst>
          </p:cNvPr>
          <p:cNvSpPr txBox="1"/>
          <p:nvPr/>
        </p:nvSpPr>
        <p:spPr>
          <a:xfrm>
            <a:off x="3683000" y="3371578"/>
            <a:ext cx="8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Throw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08D3537-4149-479A-800A-1EE963CD9B5A}"/>
              </a:ext>
            </a:extLst>
          </p:cNvPr>
          <p:cNvCxnSpPr>
            <a:cxnSpLocks/>
          </p:cNvCxnSpPr>
          <p:nvPr/>
        </p:nvCxnSpPr>
        <p:spPr>
          <a:xfrm flipV="1">
            <a:off x="809697" y="1921954"/>
            <a:ext cx="0" cy="480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2331124-2181-4335-A8A8-638B46F9DAB1}"/>
              </a:ext>
            </a:extLst>
          </p:cNvPr>
          <p:cNvCxnSpPr>
            <a:cxnSpLocks/>
          </p:cNvCxnSpPr>
          <p:nvPr/>
        </p:nvCxnSpPr>
        <p:spPr>
          <a:xfrm>
            <a:off x="800173" y="1931478"/>
            <a:ext cx="6851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38EA995-F895-48EF-B8E2-43A252139EF6}"/>
              </a:ext>
            </a:extLst>
          </p:cNvPr>
          <p:cNvCxnSpPr>
            <a:cxnSpLocks/>
          </p:cNvCxnSpPr>
          <p:nvPr/>
        </p:nvCxnSpPr>
        <p:spPr>
          <a:xfrm flipV="1">
            <a:off x="1474430" y="1592580"/>
            <a:ext cx="476646" cy="342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5AB58EF-3510-451B-8E60-7E2EDF27F831}"/>
              </a:ext>
            </a:extLst>
          </p:cNvPr>
          <p:cNvCxnSpPr>
            <a:cxnSpLocks/>
          </p:cNvCxnSpPr>
          <p:nvPr/>
        </p:nvCxnSpPr>
        <p:spPr>
          <a:xfrm>
            <a:off x="1969223" y="1856358"/>
            <a:ext cx="9074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675EDC64-CED8-40F7-8279-2EE2720C5200}"/>
              </a:ext>
            </a:extLst>
          </p:cNvPr>
          <p:cNvSpPr>
            <a:spLocks noChangeAspect="1"/>
          </p:cNvSpPr>
          <p:nvPr/>
        </p:nvSpPr>
        <p:spPr>
          <a:xfrm>
            <a:off x="1892656" y="1536701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F7D8FAF-C27E-4211-AAFF-84FAE050DA20}"/>
              </a:ext>
            </a:extLst>
          </p:cNvPr>
          <p:cNvSpPr>
            <a:spLocks noChangeAspect="1"/>
          </p:cNvSpPr>
          <p:nvPr/>
        </p:nvSpPr>
        <p:spPr>
          <a:xfrm>
            <a:off x="1940013" y="1800480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A560B3D-B3D1-4861-AFBB-42C40C84A871}"/>
              </a:ext>
            </a:extLst>
          </p:cNvPr>
          <p:cNvSpPr txBox="1"/>
          <p:nvPr/>
        </p:nvSpPr>
        <p:spPr>
          <a:xfrm>
            <a:off x="859566" y="1613264"/>
            <a:ext cx="58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altLang="zh-CN"/>
              <a:t>ole</a:t>
            </a:r>
            <a:endParaRPr 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DF06880-7A35-48E6-A77E-008CD9A08EF9}"/>
              </a:ext>
            </a:extLst>
          </p:cNvPr>
          <p:cNvSpPr txBox="1"/>
          <p:nvPr/>
        </p:nvSpPr>
        <p:spPr>
          <a:xfrm>
            <a:off x="1975573" y="1826218"/>
            <a:ext cx="106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Throw -A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BA54829-587A-4E7B-8E8B-9C0A34641FB3}"/>
              </a:ext>
            </a:extLst>
          </p:cNvPr>
          <p:cNvCxnSpPr>
            <a:cxnSpLocks/>
          </p:cNvCxnSpPr>
          <p:nvPr/>
        </p:nvCxnSpPr>
        <p:spPr>
          <a:xfrm>
            <a:off x="1971073" y="1314318"/>
            <a:ext cx="9074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FE078DE-767A-4C11-AF27-2E9C059E0C1A}"/>
              </a:ext>
            </a:extLst>
          </p:cNvPr>
          <p:cNvSpPr>
            <a:spLocks noChangeAspect="1"/>
          </p:cNvSpPr>
          <p:nvPr/>
        </p:nvSpPr>
        <p:spPr>
          <a:xfrm>
            <a:off x="1941863" y="1258440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65454F9-1DCD-49DB-9E49-3E338A2A60AB}"/>
              </a:ext>
            </a:extLst>
          </p:cNvPr>
          <p:cNvSpPr txBox="1"/>
          <p:nvPr/>
        </p:nvSpPr>
        <p:spPr>
          <a:xfrm>
            <a:off x="1951076" y="971893"/>
            <a:ext cx="106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Throw -B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09FAB52-C12A-42D5-AA1F-B8853890EBFC}"/>
              </a:ext>
            </a:extLst>
          </p:cNvPr>
          <p:cNvSpPr>
            <a:spLocks noChangeAspect="1"/>
          </p:cNvSpPr>
          <p:nvPr/>
        </p:nvSpPr>
        <p:spPr>
          <a:xfrm>
            <a:off x="2363493" y="4538981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611B02A-8FA5-4C23-BFDD-F449423EBFED}"/>
              </a:ext>
            </a:extLst>
          </p:cNvPr>
          <p:cNvSpPr txBox="1"/>
          <p:nvPr/>
        </p:nvSpPr>
        <p:spPr>
          <a:xfrm>
            <a:off x="2424781" y="4402573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Contact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BFA2B26-AF1F-4789-A2B0-2B0F41321C68}"/>
              </a:ext>
            </a:extLst>
          </p:cNvPr>
          <p:cNvSpPr>
            <a:spLocks noChangeAspect="1"/>
          </p:cNvSpPr>
          <p:nvPr/>
        </p:nvSpPr>
        <p:spPr>
          <a:xfrm>
            <a:off x="788882" y="2693162"/>
            <a:ext cx="116840" cy="1117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CB79F3F-3FFF-4604-9756-806228D486E8}"/>
              </a:ext>
            </a:extLst>
          </p:cNvPr>
          <p:cNvSpPr txBox="1"/>
          <p:nvPr/>
        </p:nvSpPr>
        <p:spPr>
          <a:xfrm>
            <a:off x="850170" y="2556754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14871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 Jelly</dc:creator>
  <cp:lastModifiedBy>fish Jelly</cp:lastModifiedBy>
  <cp:revision>3</cp:revision>
  <dcterms:created xsi:type="dcterms:W3CDTF">2019-02-03T01:33:42Z</dcterms:created>
  <dcterms:modified xsi:type="dcterms:W3CDTF">2019-02-03T01:57:24Z</dcterms:modified>
</cp:coreProperties>
</file>