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2" autoAdjust="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E7F3D-5D4E-49EC-81E0-E8D4BF2734C6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E9B2-B231-4FE0-BD94-31ED196CC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9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E9B2-B231-4FE0-BD94-31ED196CC9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7DEF1-86F9-4BD1-9E04-CC14B2AAD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3F5F57-1021-469C-B587-8217F050C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12C88-A766-499E-8D59-229F4697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153BD-EAAE-4807-A4F1-F17D9D4A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FB122-2445-4CD4-970A-C4F01987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7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0B888-1A7E-4F2D-B8EC-BC16B065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FA9793-357B-484A-847D-96C3F5246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53046-45B7-4C44-865D-352241EF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191C0-50B8-4AEE-889A-6F9B5905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67FBE-13F9-47A3-A834-ABC15897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7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1AF951-14C4-48A9-8261-FBF083F17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24540-5D06-4167-BA3B-8A656E93C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04A57-FD12-4B29-B289-CF44B96D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6A8E-9545-4EB2-8D77-8A83051C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21F21-8C81-4D02-97A4-099172A2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9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92BD2-BDD7-4A51-8669-2536B88F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85607-9D39-4617-B127-7EA0BB837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AC05A-64AF-4F1E-9613-A8629C46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BF496-5688-44F2-B0A5-2A1B82EB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1DC3A-5738-4C68-B71C-5B68CA45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0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4D28F-6F34-4317-8413-DFD844B5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0EF018-D9B1-48AD-90D1-C48A9ADAA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BBCE3-EFA7-4F28-A34D-C043580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1273D-CBB6-4A8C-8BC6-FB3A5C50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EF3D9-4A02-4F40-A62D-1DE3276B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2946C-3B7F-48B5-A8E3-561A0F67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83734-0127-4D61-83F1-3ED43D792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CD1AF5-559D-46F9-9BC1-CBB04F721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0F2AF8-5774-44BB-A489-8F552951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6A69B-FEB4-42D3-A238-AD160D83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0A794-89E3-4D05-9C9C-38C5BC42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2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6E5CD-3DA3-49E3-88D9-FAD37A7A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24833-752A-4528-A7A5-476C5D261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F799CD-32D6-4B66-986B-B059E2C2B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A9394-4181-4799-BB15-E6C250678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652017-A000-4DAA-A21B-FFB522765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9E9D2A-5CE8-48E1-9EC4-F2C6C4B3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A4C201-DB86-42A5-854C-3DAE9985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8450E1-5BEC-48E9-A044-6099BE73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81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140D-9E89-4058-8832-82BDCAE3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A9473-8BE8-408C-A5FE-95C7BC19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2C5D9-E257-4A9D-B436-93E343C7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26CDC0-EEA2-4AE6-B891-F0D6357E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7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C0BEF6-B38E-4222-9C8D-D3E8D385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F196DA-5614-4C8F-95F1-874BDA56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60D06-FE06-4C71-95F3-757ECF94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BC61E-50A3-41F7-AEC8-70280E7E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38451-A981-4E33-A024-D92BACBB8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2DB9E3-DA74-468C-B949-D2F0F38A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5BE87A-2338-4AD7-9ECB-3289BEE8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101C1E-85CA-422E-B74A-681BA218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B9A8B-65D0-4369-8ADC-0EA8CFF4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00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080B9-8ED4-48F1-85C7-0B59812E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0EC072-C1FA-46B1-8251-ED6CA07C2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90F52B-2D56-41ED-BE50-2831ABA97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247D5-CE66-4CA9-BC5D-A6D24522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92ED17-AF59-4668-8BE9-04195AD1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2447F8-22B4-4273-8B48-FDF0B93E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8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29D895-A82C-4C8A-9473-40D74D25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BDCE5-72E9-4511-B1F9-425EBDFC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163BA-FEBD-490F-A4D6-06BBA3F79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FFAE-F098-4B74-985F-8681BBB28823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92D9A-069D-454A-9569-E665DA3D2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14B4F-114B-43B3-BB9A-E972C60CC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5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456719-D51E-4EC1-B208-573B53DE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85" y="1052944"/>
            <a:ext cx="5029633" cy="3772225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0EF831F-5354-4680-9FCD-B4D15D294851}"/>
              </a:ext>
            </a:extLst>
          </p:cNvPr>
          <p:cNvCxnSpPr>
            <a:cxnSpLocks/>
          </p:cNvCxnSpPr>
          <p:nvPr/>
        </p:nvCxnSpPr>
        <p:spPr>
          <a:xfrm flipV="1">
            <a:off x="5765878" y="3703753"/>
            <a:ext cx="0" cy="1259517"/>
          </a:xfrm>
          <a:prstGeom prst="line">
            <a:avLst/>
          </a:prstGeom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DAE622-97AA-4000-89F0-DC4FFACB73E1}"/>
              </a:ext>
            </a:extLst>
          </p:cNvPr>
          <p:cNvCxnSpPr>
            <a:cxnSpLocks/>
          </p:cNvCxnSpPr>
          <p:nvPr/>
        </p:nvCxnSpPr>
        <p:spPr>
          <a:xfrm>
            <a:off x="5836159" y="1154595"/>
            <a:ext cx="7037" cy="418358"/>
          </a:xfrm>
          <a:prstGeom prst="line">
            <a:avLst/>
          </a:prstGeom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DD35834-0753-4F83-BD69-113AB3279281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486160" y="2271657"/>
            <a:ext cx="1431966" cy="14105"/>
          </a:xfrm>
          <a:prstGeom prst="line">
            <a:avLst/>
          </a:prstGeom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377FC16-18EE-4DA5-B670-BDF2BEDA191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633760" y="3415698"/>
            <a:ext cx="1431966" cy="0"/>
          </a:xfrm>
          <a:prstGeom prst="line">
            <a:avLst/>
          </a:prstGeom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C3028AA8-B496-4D4C-8E97-BE18FC6717D9}"/>
              </a:ext>
            </a:extLst>
          </p:cNvPr>
          <p:cNvSpPr>
            <a:spLocks noChangeAspect="1"/>
          </p:cNvSpPr>
          <p:nvPr/>
        </p:nvSpPr>
        <p:spPr>
          <a:xfrm>
            <a:off x="5692078" y="3556151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4B916E2-5FCF-40DB-B104-8E171F7FB8E0}"/>
              </a:ext>
            </a:extLst>
          </p:cNvPr>
          <p:cNvSpPr>
            <a:spLocks noChangeAspect="1"/>
          </p:cNvSpPr>
          <p:nvPr/>
        </p:nvSpPr>
        <p:spPr>
          <a:xfrm>
            <a:off x="4065726" y="3341898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ABA394F-1840-4044-BE50-F0D4BDA2ABBB}"/>
              </a:ext>
            </a:extLst>
          </p:cNvPr>
          <p:cNvSpPr>
            <a:spLocks noChangeAspect="1"/>
          </p:cNvSpPr>
          <p:nvPr/>
        </p:nvSpPr>
        <p:spPr>
          <a:xfrm>
            <a:off x="3918126" y="2197857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4ECBF6A-FFC2-4647-A96E-1E2B910565E0}"/>
              </a:ext>
            </a:extLst>
          </p:cNvPr>
          <p:cNvSpPr>
            <a:spLocks noChangeAspect="1"/>
          </p:cNvSpPr>
          <p:nvPr/>
        </p:nvSpPr>
        <p:spPr>
          <a:xfrm>
            <a:off x="5766255" y="1511538"/>
            <a:ext cx="148664" cy="14866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7D8F4E-DCE4-4489-ACC2-D8C9C058161F}"/>
              </a:ext>
            </a:extLst>
          </p:cNvPr>
          <p:cNvCxnSpPr>
            <a:cxnSpLocks/>
          </p:cNvCxnSpPr>
          <p:nvPr/>
        </p:nvCxnSpPr>
        <p:spPr>
          <a:xfrm>
            <a:off x="7322788" y="2170187"/>
            <a:ext cx="1468801" cy="0"/>
          </a:xfrm>
          <a:prstGeom prst="line">
            <a:avLst/>
          </a:prstGeom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F77067E9-A3A0-48FA-88E4-A1E51AEDEA36}"/>
              </a:ext>
            </a:extLst>
          </p:cNvPr>
          <p:cNvSpPr>
            <a:spLocks noChangeAspect="1"/>
          </p:cNvSpPr>
          <p:nvPr/>
        </p:nvSpPr>
        <p:spPr>
          <a:xfrm>
            <a:off x="7175188" y="2076671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2C8AB4F5-25FC-4733-B9E5-77C4AB17719B}"/>
              </a:ext>
            </a:extLst>
          </p:cNvPr>
          <p:cNvSpPr>
            <a:spLocks noChangeAspect="1"/>
          </p:cNvSpPr>
          <p:nvPr/>
        </p:nvSpPr>
        <p:spPr>
          <a:xfrm>
            <a:off x="6624510" y="3758457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448693D2-E7A5-4336-B5A5-1B89ABBE7A8C}"/>
              </a:ext>
            </a:extLst>
          </p:cNvPr>
          <p:cNvCxnSpPr>
            <a:cxnSpLocks/>
          </p:cNvCxnSpPr>
          <p:nvPr/>
        </p:nvCxnSpPr>
        <p:spPr>
          <a:xfrm flipH="1">
            <a:off x="6772110" y="3854502"/>
            <a:ext cx="1355270" cy="1"/>
          </a:xfrm>
          <a:prstGeom prst="line">
            <a:avLst/>
          </a:prstGeom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D0D8E2FC-C0E9-4654-B9D5-90D977388DA0}"/>
              </a:ext>
            </a:extLst>
          </p:cNvPr>
          <p:cNvCxnSpPr>
            <a:cxnSpLocks/>
          </p:cNvCxnSpPr>
          <p:nvPr/>
        </p:nvCxnSpPr>
        <p:spPr>
          <a:xfrm flipH="1" flipV="1">
            <a:off x="6665965" y="980958"/>
            <a:ext cx="1" cy="1538317"/>
          </a:xfrm>
          <a:prstGeom prst="line">
            <a:avLst/>
          </a:prstGeom>
          <a:ln w="222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A831C74-2A5F-4B38-928B-24C5CFEAA113}"/>
              </a:ext>
            </a:extLst>
          </p:cNvPr>
          <p:cNvSpPr>
            <a:spLocks noChangeAspect="1"/>
          </p:cNvSpPr>
          <p:nvPr/>
        </p:nvSpPr>
        <p:spPr>
          <a:xfrm>
            <a:off x="6592164" y="2513472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6AA321-B720-4907-B70B-800EEB311C5B}"/>
              </a:ext>
            </a:extLst>
          </p:cNvPr>
          <p:cNvSpPr txBox="1"/>
          <p:nvPr/>
        </p:nvSpPr>
        <p:spPr>
          <a:xfrm>
            <a:off x="8053580" y="1830319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UART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4BF6E9-73EC-4D6A-BC73-129775DF64F2}"/>
              </a:ext>
            </a:extLst>
          </p:cNvPr>
          <p:cNvSpPr txBox="1"/>
          <p:nvPr/>
        </p:nvSpPr>
        <p:spPr>
          <a:xfrm>
            <a:off x="8079941" y="3654447"/>
            <a:ext cx="521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I2C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3091AE0-BFDC-47C8-A897-81C38F8B8BCC}"/>
              </a:ext>
            </a:extLst>
          </p:cNvPr>
          <p:cNvSpPr txBox="1"/>
          <p:nvPr/>
        </p:nvSpPr>
        <p:spPr>
          <a:xfrm>
            <a:off x="2524323" y="3061083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Power IC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57946C-2569-43B1-913E-3F91F0D6A611}"/>
              </a:ext>
            </a:extLst>
          </p:cNvPr>
          <p:cNvSpPr txBox="1"/>
          <p:nvPr/>
        </p:nvSpPr>
        <p:spPr>
          <a:xfrm>
            <a:off x="2378911" y="1942080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icro-USB</a:t>
            </a:r>
            <a:endParaRPr lang="en-US" sz="2000" b="1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1AB823-5313-4167-A4D1-4E43884BF7EC}"/>
              </a:ext>
            </a:extLst>
          </p:cNvPr>
          <p:cNvSpPr txBox="1"/>
          <p:nvPr/>
        </p:nvSpPr>
        <p:spPr>
          <a:xfrm>
            <a:off x="5416395" y="883561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Header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D5A932D-20B2-4AE8-914C-0FB872EAF8BF}"/>
              </a:ext>
            </a:extLst>
          </p:cNvPr>
          <p:cNvSpPr txBox="1"/>
          <p:nvPr/>
        </p:nvSpPr>
        <p:spPr>
          <a:xfrm>
            <a:off x="6624510" y="883561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E9544BF-B1DE-4779-9C5D-B29EF224CA0A}"/>
              </a:ext>
            </a:extLst>
          </p:cNvPr>
          <p:cNvSpPr txBox="1"/>
          <p:nvPr/>
        </p:nvSpPr>
        <p:spPr>
          <a:xfrm>
            <a:off x="5597922" y="4903275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Analog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8D44620-9A93-44E0-AA81-A9C0D8CD0CB3}"/>
              </a:ext>
            </a:extLst>
          </p:cNvPr>
          <p:cNvCxnSpPr>
            <a:cxnSpLocks/>
          </p:cNvCxnSpPr>
          <p:nvPr/>
        </p:nvCxnSpPr>
        <p:spPr>
          <a:xfrm flipV="1">
            <a:off x="6624510" y="4394675"/>
            <a:ext cx="0" cy="430494"/>
          </a:xfrm>
          <a:prstGeom prst="line">
            <a:avLst/>
          </a:prstGeom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67EDB2DD-B3F9-4546-9448-7D3575428C30}"/>
              </a:ext>
            </a:extLst>
          </p:cNvPr>
          <p:cNvSpPr>
            <a:spLocks noChangeAspect="1"/>
          </p:cNvSpPr>
          <p:nvPr/>
        </p:nvSpPr>
        <p:spPr>
          <a:xfrm>
            <a:off x="6550710" y="4247073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1017157-3E88-4532-B525-B66038245A8D}"/>
              </a:ext>
            </a:extLst>
          </p:cNvPr>
          <p:cNvSpPr txBox="1"/>
          <p:nvPr/>
        </p:nvSpPr>
        <p:spPr>
          <a:xfrm>
            <a:off x="6594079" y="4563160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Header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9027E37-5BF7-472B-AA09-F89E0E988E55}"/>
              </a:ext>
            </a:extLst>
          </p:cNvPr>
          <p:cNvCxnSpPr>
            <a:cxnSpLocks/>
          </p:cNvCxnSpPr>
          <p:nvPr/>
        </p:nvCxnSpPr>
        <p:spPr>
          <a:xfrm>
            <a:off x="7680497" y="3032887"/>
            <a:ext cx="1001590" cy="0"/>
          </a:xfrm>
          <a:prstGeom prst="line">
            <a:avLst/>
          </a:prstGeom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85CC70D5-270B-4E81-A95D-B45508CC4D40}"/>
              </a:ext>
            </a:extLst>
          </p:cNvPr>
          <p:cNvSpPr>
            <a:spLocks noChangeAspect="1"/>
          </p:cNvSpPr>
          <p:nvPr/>
        </p:nvSpPr>
        <p:spPr>
          <a:xfrm>
            <a:off x="7532897" y="2939371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56BC48-5725-439E-986F-06CE27A050A1}"/>
              </a:ext>
            </a:extLst>
          </p:cNvPr>
          <p:cNvSpPr txBox="1"/>
          <p:nvPr/>
        </p:nvSpPr>
        <p:spPr>
          <a:xfrm>
            <a:off x="8053580" y="2686861"/>
            <a:ext cx="8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ICSP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17B9C7A5-3554-4807-BFDF-1A93D66C9DF9}"/>
              </a:ext>
            </a:extLst>
          </p:cNvPr>
          <p:cNvSpPr>
            <a:spLocks noChangeAspect="1"/>
          </p:cNvSpPr>
          <p:nvPr/>
        </p:nvSpPr>
        <p:spPr>
          <a:xfrm>
            <a:off x="4679271" y="2438608"/>
            <a:ext cx="148664" cy="14866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8E4A2FD-C8E0-4F5F-A142-D05790867F4C}"/>
              </a:ext>
            </a:extLst>
          </p:cNvPr>
          <p:cNvCxnSpPr>
            <a:cxnSpLocks/>
          </p:cNvCxnSpPr>
          <p:nvPr/>
        </p:nvCxnSpPr>
        <p:spPr>
          <a:xfrm flipH="1" flipV="1">
            <a:off x="4751230" y="1154595"/>
            <a:ext cx="2" cy="1284014"/>
          </a:xfrm>
          <a:prstGeom prst="line">
            <a:avLst/>
          </a:prstGeom>
          <a:ln w="222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F716E0B-578D-4A69-A3D4-7DC74BBE35CD}"/>
              </a:ext>
            </a:extLst>
          </p:cNvPr>
          <p:cNvSpPr txBox="1"/>
          <p:nvPr/>
        </p:nvSpPr>
        <p:spPr>
          <a:xfrm>
            <a:off x="4040587" y="894021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SAM D</a:t>
            </a:r>
            <a:r>
              <a:rPr lang="en-US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21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EB89F13-458B-4F2F-8466-D1EF54D1E459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2215299" y="4180404"/>
            <a:ext cx="1740990" cy="0"/>
          </a:xfrm>
          <a:prstGeom prst="line">
            <a:avLst/>
          </a:prstGeom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9D2169EC-FE28-4E69-8A2B-3AF8FD11145C}"/>
              </a:ext>
            </a:extLst>
          </p:cNvPr>
          <p:cNvSpPr>
            <a:spLocks noChangeAspect="1"/>
          </p:cNvSpPr>
          <p:nvPr/>
        </p:nvSpPr>
        <p:spPr>
          <a:xfrm>
            <a:off x="3956289" y="4106604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B851211-C7A9-47E8-864F-4D0E0FBCB814}"/>
              </a:ext>
            </a:extLst>
          </p:cNvPr>
          <p:cNvSpPr txBox="1"/>
          <p:nvPr/>
        </p:nvSpPr>
        <p:spPr>
          <a:xfrm>
            <a:off x="2130972" y="3854502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Li-Po Header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D8CB343-AA04-4FD3-9A36-0F84CDDD9AFE}"/>
              </a:ext>
            </a:extLst>
          </p:cNvPr>
          <p:cNvCxnSpPr>
            <a:cxnSpLocks/>
          </p:cNvCxnSpPr>
          <p:nvPr/>
        </p:nvCxnSpPr>
        <p:spPr>
          <a:xfrm flipV="1">
            <a:off x="4819038" y="4456629"/>
            <a:ext cx="0" cy="430494"/>
          </a:xfrm>
          <a:prstGeom prst="line">
            <a:avLst/>
          </a:prstGeom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DB272DEC-008D-4681-9CDC-199CBFC44356}"/>
              </a:ext>
            </a:extLst>
          </p:cNvPr>
          <p:cNvSpPr>
            <a:spLocks noChangeAspect="1"/>
          </p:cNvSpPr>
          <p:nvPr/>
        </p:nvSpPr>
        <p:spPr>
          <a:xfrm>
            <a:off x="4745238" y="4309027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1B9CB64-4539-4646-A079-D1AB70CBF587}"/>
              </a:ext>
            </a:extLst>
          </p:cNvPr>
          <p:cNvSpPr txBox="1"/>
          <p:nvPr/>
        </p:nvSpPr>
        <p:spPr>
          <a:xfrm>
            <a:off x="4029470" y="4569135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14117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16</Words>
  <Application>Microsoft Office PowerPoint</Application>
  <PresentationFormat>宽屏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Aharoni</vt:lpstr>
      <vt:lpstr>Arial</vt:lpstr>
      <vt:lpstr>Arial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12</cp:revision>
  <dcterms:created xsi:type="dcterms:W3CDTF">2018-10-26T03:38:09Z</dcterms:created>
  <dcterms:modified xsi:type="dcterms:W3CDTF">2019-02-18T09:04:34Z</dcterms:modified>
</cp:coreProperties>
</file>