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99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7B7DE-1975-4E88-A72E-7D79B5FF8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20F7AD-6014-4D65-BB83-28D090AE5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7E34B-E4B0-497D-A03F-6D3DBF0A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0B13-9F0B-467B-85F7-5363C263055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81532-3E4D-47BA-A0C9-97F77AA2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CCC4F-EB08-47EC-A9A9-B51BAFC1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AAE3-8CA2-4523-9F1F-2E07B51F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7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4AC78-4A73-429F-BA15-DE7EB321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36EC09-B0DD-4AA5-AD89-47820E9E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3F145-406E-40CA-9067-A65B5E63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0B13-9F0B-467B-85F7-5363C263055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41A7D-94E6-49BA-92F3-8055A76B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48E2C-CE19-4316-835C-650BF467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AAE3-8CA2-4523-9F1F-2E07B51F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5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4C09BC-8753-43F0-8F0E-9FFFF46D4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EC58A6-8288-4C9A-9096-0D75C7696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A44B9-A125-49C2-809A-07423251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0B13-9F0B-467B-85F7-5363C263055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393DF-D8BB-461B-B59B-66E71E76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345B9-C8F6-4136-8D7C-7F97E730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AAE3-8CA2-4523-9F1F-2E07B51F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5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D5504-3E80-477F-81F8-28C8F84A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216C0-54DB-4673-8EC1-6901B1FEC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352C4-B8B1-43F3-A32D-387D4943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0B13-9F0B-467B-85F7-5363C263055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EB476-6B0C-4C6B-BA6B-50A00F50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8D0E9-0232-4041-8AB5-0FDE5B05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AAE3-8CA2-4523-9F1F-2E07B51F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0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E571D-500D-49FA-ADEE-D28E8D40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24A74F-2487-4C94-A84A-8F7F06A1B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E1721-BF6D-4FA6-8CEC-1F8751C5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0B13-9F0B-467B-85F7-5363C263055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1B7BE-DA9E-4BF0-B790-0E17F6D9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59A02-6CE7-44B2-BA4C-267D1502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AAE3-8CA2-4523-9F1F-2E07B51F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FA892-1A59-44E6-AEF8-1E75C101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E5078-8040-4C63-96AE-ACBD2FC27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BC0D6D-6E99-4048-B4C6-B0031B2A9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EAE00F-EF21-49FD-ABA9-2960FF39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0B13-9F0B-467B-85F7-5363C263055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2159BF-4611-4C4D-BE85-CECF7B13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374F57-0412-415A-90D6-2C146E5A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AAE3-8CA2-4523-9F1F-2E07B51F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2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C5C61-1BB6-46B2-B830-E74970D8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C5799-6CEB-4CDF-A4E3-C60A5478C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37BDE-8246-4A41-AAE4-C3FA538A4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E7A58B-EC13-475A-8341-3B0AF1241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3CA283-E5C9-44F9-8B54-7FF9C9465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BADAD9-51DD-47AE-8441-ED307A7D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0B13-9F0B-467B-85F7-5363C263055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6BAC4E-BB71-490B-B770-6C58DA3A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5CD3A0-77BB-490F-B607-37E1D9DE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AAE3-8CA2-4523-9F1F-2E07B51F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0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0BB76-187D-4BFD-98BB-10704D03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95C29E-0855-43B1-84D4-3C6E71A1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0B13-9F0B-467B-85F7-5363C263055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1231FC-6721-485A-8A37-C5609CA9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16110-67F2-42F4-BF80-51EA00BB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AAE3-8CA2-4523-9F1F-2E07B51F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9AD8A3-377F-4A25-9CD0-73738C2C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0B13-9F0B-467B-85F7-5363C263055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FF333C-7C9E-441E-8ECA-FB18C1EF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185BCE-F770-496D-B0E2-AC8FDA55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AAE3-8CA2-4523-9F1F-2E07B51F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1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4ABEB-D701-42B1-AFD2-40B8D1CC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A77D8-9649-4BF7-AED4-F8C9A3900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450770-717C-4644-AD02-3D1322B56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943631-B300-4B9F-8C4C-701904F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0B13-9F0B-467B-85F7-5363C263055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56535-FFD8-4012-98F8-22B54D7D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9213D7-146B-4420-985D-D1EC31BA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AAE3-8CA2-4523-9F1F-2E07B51F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3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ABCE5-A082-422B-829E-7CE6DAB0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A94D4C-1443-43FE-B099-0BEADE216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8A554D-022E-43A9-B89E-F2FF124E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CCAE4-D3B1-4D71-BC15-ADCC874E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0B13-9F0B-467B-85F7-5363C263055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C6953D-2D82-4BCE-A4D9-967783E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E2C8A-972B-4B9C-B753-EE0F9D2C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AAE3-8CA2-4523-9F1F-2E07B51F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7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5F5EF7-9149-4463-A135-179C4A9B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19C49-F970-4F38-9B90-198DD4032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EF431-2F82-466E-BCBA-69CFDEB1E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C0B13-9F0B-467B-85F7-5363C263055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6E121-120B-47C9-B869-CD21B8518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27D48-B1DC-4ED3-9160-41D1DE47F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EAAE3-8CA2-4523-9F1F-2E07B51F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7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A825AF0-7733-4058-8E6F-26FA0EC04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63" y="703380"/>
            <a:ext cx="2777490" cy="55549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765F70-2AD4-4F39-9D9E-557BDE935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03380"/>
            <a:ext cx="2777490" cy="55549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2F4C17-3F21-47CE-8978-D7D7BBCE2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60" y="703380"/>
            <a:ext cx="2777490" cy="5554980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7DACC6A9-0E6A-4CE9-86F2-55F0D74FF5CE}"/>
              </a:ext>
            </a:extLst>
          </p:cNvPr>
          <p:cNvSpPr/>
          <p:nvPr/>
        </p:nvSpPr>
        <p:spPr>
          <a:xfrm>
            <a:off x="3972584" y="3153507"/>
            <a:ext cx="646308" cy="363415"/>
          </a:xfrm>
          <a:prstGeom prst="rightArrow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7C4076C-8F56-4484-B788-C1A02FEF4450}"/>
              </a:ext>
            </a:extLst>
          </p:cNvPr>
          <p:cNvSpPr/>
          <p:nvPr/>
        </p:nvSpPr>
        <p:spPr>
          <a:xfrm>
            <a:off x="7759798" y="3105731"/>
            <a:ext cx="646308" cy="363415"/>
          </a:xfrm>
          <a:prstGeom prst="rightArrow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7D382E-CEF8-4DFA-BD1D-E60C8449692E}"/>
              </a:ext>
            </a:extLst>
          </p:cNvPr>
          <p:cNvSpPr txBox="1"/>
          <p:nvPr/>
        </p:nvSpPr>
        <p:spPr>
          <a:xfrm>
            <a:off x="5147617" y="4958862"/>
            <a:ext cx="208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A0 connect to GND, </a:t>
            </a:r>
          </a:p>
          <a:p>
            <a:r>
              <a:rPr lang="en-US" altLang="zh-CN">
                <a:solidFill>
                  <a:schemeClr val="accent1"/>
                </a:solidFill>
              </a:rPr>
              <a:t>Value 9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70AE0D-F819-469B-AC91-35D0DC8FF1F0}"/>
              </a:ext>
            </a:extLst>
          </p:cNvPr>
          <p:cNvSpPr txBox="1"/>
          <p:nvPr/>
        </p:nvSpPr>
        <p:spPr>
          <a:xfrm>
            <a:off x="8948092" y="4958862"/>
            <a:ext cx="199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A0 connect to 3v3, </a:t>
            </a:r>
          </a:p>
          <a:p>
            <a:r>
              <a:rPr lang="en-US" altLang="zh-CN">
                <a:solidFill>
                  <a:schemeClr val="accent1"/>
                </a:solidFill>
              </a:rPr>
              <a:t>Value 1023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63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fish Jelly</dc:creator>
  <cp:lastModifiedBy>fish Jelly</cp:lastModifiedBy>
  <cp:revision>2</cp:revision>
  <dcterms:created xsi:type="dcterms:W3CDTF">2019-09-03T06:14:22Z</dcterms:created>
  <dcterms:modified xsi:type="dcterms:W3CDTF">2019-09-03T06:35:40Z</dcterms:modified>
</cp:coreProperties>
</file>