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9144-3693-423E-8F9C-4ED12821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AEC50-39C9-4D40-83C4-E52010BFD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E8528-529A-45B5-8BCB-922EAFD2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F9027-29CA-42C4-85E9-E7B82017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809FD-EBB9-4FC3-88D5-4FFA2105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1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C3844-B93E-47DC-B682-61DD927F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2BD4A-3512-4E22-93A8-63B5B506A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CE5F1-27CC-4A19-B96D-ED2B2116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1915A-D646-439D-BEE6-D8E181AC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BE8D6-0766-4A65-887F-9D42DBFE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3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E3A0D0-ED13-43D0-B014-ACE17EA66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599017-55AC-4B36-8EE4-400E05ECE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1298C-9878-45E8-A747-1890F71F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E584E-6F19-4BBC-84ED-1DE1853B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DE299-1A19-4590-81E9-AE3FFAD2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7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7149B-E6C4-4655-8492-30A6FD7A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33254-2759-418E-B044-074DD79C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240F9-2536-472F-812A-A99D4831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02509-C389-4C94-BABF-AA0F614F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15B0E-CA51-4267-9D8A-B55A4D37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8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1CEEA-84CC-4B0B-922B-C290591F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97768-6503-4F9A-BF1E-9A052793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2B251-798F-4BE3-A720-54ACDE74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56B3F-FBBD-41EF-99F6-467836F6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A45FC-9291-44AE-B710-6BC6EA10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1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96BBE-DB72-4364-847E-97071B17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021EC-F813-4AAD-B3C2-4F01BE6A2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329336-078B-4FB8-8EC8-D8F6013F8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ED91D-4E6F-4B94-8984-AC9E712F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74D48-1905-45E9-9AE0-7BA9FFE6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9B537-A71C-4E61-905C-30276E44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0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DB5F-F97C-4036-8181-D2B74831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CAA343-BB79-42DC-B71F-670CDBFC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64E5E0-7681-4444-8DFB-FA6CB19F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2BE97C-BB7E-4A59-B8BA-56D750EFB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BD0A58-585E-47DE-AF9C-EC47172AB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71A41-F742-4EF1-BC0A-650B9726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FCB2A4-3B82-4A10-90D1-B3B3BC14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6FA1AB-77AC-4D29-A695-6A01A20C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6969D-5DF0-4043-B9A5-E5D24792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0DC396-7414-4FF9-92F8-4C5C3A9C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8246-E4AE-46CF-9997-9213405B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0C40DB-4F8F-4A3E-BD2F-3821ED16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0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3059FE-EFA9-467A-816C-EFDB1693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85B2DD-750A-4E52-B4B5-17DE07D9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E26ED-D817-4856-BE56-AA81F7D9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EE34-E0F8-4F3B-AD9B-76E87C26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094D1-5A31-4CA8-8052-DA49EA62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8813D-A766-4BBB-9392-E2464337F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AA837-AF7A-40D4-BF4C-3A158E5C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3E54B-9B91-46D5-9464-4610F569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BB26D-64C5-4A89-9E7C-9CDF318F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9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5E34C-BDA1-41E5-AC11-5D9D8FCE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4A544F-9626-4C19-B051-4E82C5D4D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A5D63-BEB1-4C5C-AE61-034281E7B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EE7C-5B67-48EA-AE3A-AA968738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950A3-3D26-4EF0-93D5-5936BC22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ECA39-E6E2-4326-9F5E-137C9576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6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A35E0D-6693-4A87-84F5-B504E7D7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66689-C610-4180-9B5D-6D2AB11F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BCC5E-E1D6-44DE-9EBF-6A73CEC37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3E6-A331-421D-8BD6-C5F36AE65CA4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5AB38-1312-4F65-935C-F2B5D4041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EA328-B09C-411B-AE4D-428949FDD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35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6F1D8D37-DB9D-4D6D-ABFF-701B208BECB2}"/>
              </a:ext>
            </a:extLst>
          </p:cNvPr>
          <p:cNvSpPr txBox="1"/>
          <p:nvPr/>
        </p:nvSpPr>
        <p:spPr>
          <a:xfrm>
            <a:off x="5519027" y="1686056"/>
            <a:ext cx="6266661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GB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Switch</a:t>
            </a:r>
            <a:r>
              <a:rPr lang="en-GB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manually turn on/off the external output power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I2C Grove Port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a</a:t>
            </a:r>
            <a:r>
              <a:rPr lang="en-GB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ccess to RTC and EEPROM via I2C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Micro USB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Powering the module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USB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Provide 5V power for </a:t>
            </a:r>
            <a:r>
              <a:rPr lang="en-GB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external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output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14AE8AF-CBE4-4BFD-AFAF-07DC5B52E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882" y="2080882"/>
            <a:ext cx="266700" cy="2667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0E4D8E8-6A9C-43F1-A165-34ACFA4BF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882" y="1764577"/>
            <a:ext cx="266700" cy="2667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6286F73-9997-4F88-9C66-CD7312A28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882" y="2713495"/>
            <a:ext cx="266700" cy="2667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445E3BF-D545-456A-8515-0BE009667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882" y="2397189"/>
            <a:ext cx="266700" cy="2667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4D80036A-70B2-4E44-8891-3EC714CBD1B5}"/>
              </a:ext>
            </a:extLst>
          </p:cNvPr>
          <p:cNvGrpSpPr>
            <a:grpSpLocks noChangeAspect="1"/>
          </p:cNvGrpSpPr>
          <p:nvPr/>
        </p:nvGrpSpPr>
        <p:grpSpPr>
          <a:xfrm>
            <a:off x="1027484" y="316637"/>
            <a:ext cx="4675734" cy="4161104"/>
            <a:chOff x="3025965" y="290928"/>
            <a:chExt cx="5267180" cy="4687453"/>
          </a:xfrm>
        </p:grpSpPr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41E070C8-7BD6-4605-A81F-23316E59B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2525" y="561489"/>
              <a:ext cx="5260620" cy="3945465"/>
            </a:xfrm>
            <a:prstGeom prst="rect">
              <a:avLst/>
            </a:prstGeom>
          </p:spPr>
        </p:pic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3756AE6-8C78-4F38-8EA9-C0DECC91B8EB}"/>
                </a:ext>
              </a:extLst>
            </p:cNvPr>
            <p:cNvCxnSpPr>
              <a:cxnSpLocks/>
            </p:cNvCxnSpPr>
            <p:nvPr/>
          </p:nvCxnSpPr>
          <p:spPr>
            <a:xfrm>
              <a:off x="3419712" y="2081137"/>
              <a:ext cx="1005040" cy="0"/>
            </a:xfrm>
            <a:prstGeom prst="line">
              <a:avLst/>
            </a:prstGeom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B5540B3-D15C-43A8-A813-D0C4D3D7E0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7048" y="3257384"/>
              <a:ext cx="717802" cy="0"/>
            </a:xfrm>
            <a:prstGeom prst="line">
              <a:avLst/>
            </a:prstGeom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10FD986-4144-4B64-83EB-5AE607E7235A}"/>
                </a:ext>
              </a:extLst>
            </p:cNvPr>
            <p:cNvCxnSpPr>
              <a:cxnSpLocks/>
            </p:cNvCxnSpPr>
            <p:nvPr/>
          </p:nvCxnSpPr>
          <p:spPr>
            <a:xfrm>
              <a:off x="5731364" y="3541008"/>
              <a:ext cx="0" cy="795150"/>
            </a:xfrm>
            <a:prstGeom prst="line">
              <a:avLst/>
            </a:prstGeom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08F3E1A-E617-4802-B708-EC14431C5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7380" y="4584634"/>
              <a:ext cx="393747" cy="39374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7994592-B356-4B2A-9EB6-284AAA3B9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8972" y="290928"/>
              <a:ext cx="393747" cy="39374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C11C954-0521-4BF3-8E3A-D6DA53293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965" y="1894653"/>
              <a:ext cx="393747" cy="393747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BA56C5B-7D5A-4639-99C6-AF47E6EC6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2525" y="3054541"/>
              <a:ext cx="393747" cy="393747"/>
            </a:xfrm>
            <a:prstGeom prst="rect">
              <a:avLst/>
            </a:prstGeom>
          </p:spPr>
        </p:pic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4FA74ED-6212-4126-9586-51EE5DB936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5850" y="702430"/>
              <a:ext cx="1" cy="578981"/>
            </a:xfrm>
            <a:prstGeom prst="line">
              <a:avLst/>
            </a:prstGeom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438F705-A825-4E37-888D-4DAB7884C6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6029" y="2048898"/>
              <a:ext cx="85259" cy="85259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46912687-9C1A-4DEF-955D-6723C8B014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3217" y="1264206"/>
              <a:ext cx="85259" cy="85259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B27BBCE-6112-4715-BC18-3DC5F74C6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5102" y="3498379"/>
              <a:ext cx="85259" cy="85259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7B7F82F-A5F5-4FD8-9EBD-7BF5A8F58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4850" y="3208786"/>
              <a:ext cx="85259" cy="85259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0A30C69-A49A-4339-B27B-C3BE7B84BB9D}"/>
                </a:ext>
              </a:extLst>
            </p:cNvPr>
            <p:cNvCxnSpPr>
              <a:cxnSpLocks/>
            </p:cNvCxnSpPr>
            <p:nvPr/>
          </p:nvCxnSpPr>
          <p:spPr>
            <a:xfrm>
              <a:off x="6627732" y="3583638"/>
              <a:ext cx="0" cy="752520"/>
            </a:xfrm>
            <a:prstGeom prst="line">
              <a:avLst/>
            </a:prstGeom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200F1B3-2D91-425E-A2C6-3720F96CEF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8735" y="3498379"/>
              <a:ext cx="85259" cy="85259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C8113DA-FDBF-4DA6-9E59-72A3C4D25C9E}"/>
                </a:ext>
              </a:extLst>
            </p:cNvPr>
            <p:cNvCxnSpPr>
              <a:cxnSpLocks/>
            </p:cNvCxnSpPr>
            <p:nvPr/>
          </p:nvCxnSpPr>
          <p:spPr>
            <a:xfrm>
              <a:off x="6184254" y="4318402"/>
              <a:ext cx="0" cy="294223"/>
            </a:xfrm>
            <a:prstGeom prst="line">
              <a:avLst/>
            </a:prstGeom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9165A57-4529-4E5C-924B-51831F87D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1900" y="4318402"/>
              <a:ext cx="904709" cy="0"/>
            </a:xfrm>
            <a:prstGeom prst="line">
              <a:avLst/>
            </a:prstGeom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884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37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Consolas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xd</dc:creator>
  <cp:lastModifiedBy>fish Jelly</cp:lastModifiedBy>
  <cp:revision>25</cp:revision>
  <dcterms:created xsi:type="dcterms:W3CDTF">2018-10-30T03:44:49Z</dcterms:created>
  <dcterms:modified xsi:type="dcterms:W3CDTF">2019-04-10T09:37:23Z</dcterms:modified>
</cp:coreProperties>
</file>