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2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8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F110-59D6-476B-8302-CA6DA1EBA66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720C-5046-4774-9620-89E23F09D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38" y="-2"/>
            <a:ext cx="3863663" cy="6858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63662" cy="6858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8" y="-2"/>
            <a:ext cx="386366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85" y="0"/>
            <a:ext cx="763211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1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</cp:revision>
  <dcterms:created xsi:type="dcterms:W3CDTF">2016-10-26T06:55:16Z</dcterms:created>
  <dcterms:modified xsi:type="dcterms:W3CDTF">2016-10-26T07:06:34Z</dcterms:modified>
</cp:coreProperties>
</file>