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356"/>
    <p:restoredTop sz="94609"/>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79526-8037-4F7E-9F6E-81A48213508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41E98A-86ED-4ABF-8E51-E4F390178819}">
      <dgm:prSet/>
      <dgm:spPr/>
      <dgm:t>
        <a:bodyPr/>
        <a:lstStyle/>
        <a:p>
          <a:r>
            <a:rPr kumimoji="1" lang="ja-JP"/>
            <a:t>抽象的な工場という意味</a:t>
          </a:r>
          <a:endParaRPr lang="en-US"/>
        </a:p>
      </dgm:t>
    </dgm:pt>
    <dgm:pt modelId="{648E720F-D1A5-4E7A-9FAE-EEC4539DA084}" type="parTrans" cxnId="{91895FF7-8467-4CA5-BAEF-27707340F28E}">
      <dgm:prSet/>
      <dgm:spPr/>
      <dgm:t>
        <a:bodyPr/>
        <a:lstStyle/>
        <a:p>
          <a:endParaRPr lang="en-US"/>
        </a:p>
      </dgm:t>
    </dgm:pt>
    <dgm:pt modelId="{7B124674-5C39-47A3-B771-84C189251BAD}" type="sibTrans" cxnId="{91895FF7-8467-4CA5-BAEF-27707340F28E}">
      <dgm:prSet/>
      <dgm:spPr/>
      <dgm:t>
        <a:bodyPr/>
        <a:lstStyle/>
        <a:p>
          <a:endParaRPr lang="en-US"/>
        </a:p>
      </dgm:t>
    </dgm:pt>
    <dgm:pt modelId="{5F4326B3-EFD8-4379-9FFC-D93748AAB93C}">
      <dgm:prSet/>
      <dgm:spPr/>
      <dgm:t>
        <a:bodyPr/>
        <a:lstStyle/>
        <a:p>
          <a:r>
            <a:rPr kumimoji="1" lang="en-US"/>
            <a:t>FactoryMethod→</a:t>
          </a:r>
          <a:r>
            <a:rPr kumimoji="1" lang="ja-JP"/>
            <a:t>オブジェクト生成の抽象化</a:t>
          </a:r>
          <a:endParaRPr lang="en-US"/>
        </a:p>
      </dgm:t>
    </dgm:pt>
    <dgm:pt modelId="{BAC0DD99-BE23-4EB2-936B-44EABABB11C1}" type="parTrans" cxnId="{7B35D86D-0A86-4106-9F30-12D1CC12FF6D}">
      <dgm:prSet/>
      <dgm:spPr/>
      <dgm:t>
        <a:bodyPr/>
        <a:lstStyle/>
        <a:p>
          <a:endParaRPr lang="en-US"/>
        </a:p>
      </dgm:t>
    </dgm:pt>
    <dgm:pt modelId="{7AC29026-4CEC-4A1B-B9EF-D1D7DBF067D7}" type="sibTrans" cxnId="{7B35D86D-0A86-4106-9F30-12D1CC12FF6D}">
      <dgm:prSet/>
      <dgm:spPr/>
      <dgm:t>
        <a:bodyPr/>
        <a:lstStyle/>
        <a:p>
          <a:endParaRPr lang="en-US"/>
        </a:p>
      </dgm:t>
    </dgm:pt>
    <dgm:pt modelId="{3AE35F4F-AB7D-4C89-8578-2CA19204CDFC}">
      <dgm:prSet/>
      <dgm:spPr/>
      <dgm:t>
        <a:bodyPr/>
        <a:lstStyle/>
        <a:p>
          <a:r>
            <a:rPr kumimoji="1" lang="en-US" dirty="0" err="1"/>
            <a:t>AbstractFactory</a:t>
          </a:r>
          <a:r>
            <a:rPr kumimoji="1" lang="en-US" dirty="0"/>
            <a:t>→</a:t>
          </a:r>
          <a:r>
            <a:rPr kumimoji="1" lang="ja-JP"/>
            <a:t>関連オブジェクト群をまとめる手順の抽象化</a:t>
          </a:r>
          <a:endParaRPr lang="en-US" dirty="0"/>
        </a:p>
      </dgm:t>
    </dgm:pt>
    <dgm:pt modelId="{B8CCE7D9-A9EE-4225-8DBB-8E98AAEE8D1C}" type="parTrans" cxnId="{C26D180B-E2E0-410A-AD47-D33A659814A4}">
      <dgm:prSet/>
      <dgm:spPr/>
      <dgm:t>
        <a:bodyPr/>
        <a:lstStyle/>
        <a:p>
          <a:endParaRPr lang="en-US"/>
        </a:p>
      </dgm:t>
    </dgm:pt>
    <dgm:pt modelId="{F20CAAA5-5E38-4491-B3B6-AA3AE5C939D5}" type="sibTrans" cxnId="{C26D180B-E2E0-410A-AD47-D33A659814A4}">
      <dgm:prSet/>
      <dgm:spPr/>
      <dgm:t>
        <a:bodyPr/>
        <a:lstStyle/>
        <a:p>
          <a:endParaRPr lang="en-US"/>
        </a:p>
      </dgm:t>
    </dgm:pt>
    <dgm:pt modelId="{09DF5BBF-9A81-C845-AC36-B75B5013B647}" type="pres">
      <dgm:prSet presAssocID="{2C279526-8037-4F7E-9F6E-81A48213508F}" presName="linear" presStyleCnt="0">
        <dgm:presLayoutVars>
          <dgm:animLvl val="lvl"/>
          <dgm:resizeHandles val="exact"/>
        </dgm:presLayoutVars>
      </dgm:prSet>
      <dgm:spPr/>
    </dgm:pt>
    <dgm:pt modelId="{175907DF-BF61-2847-87EA-E286AC850EDE}" type="pres">
      <dgm:prSet presAssocID="{6D41E98A-86ED-4ABF-8E51-E4F390178819}" presName="parentText" presStyleLbl="node1" presStyleIdx="0" presStyleCnt="3">
        <dgm:presLayoutVars>
          <dgm:chMax val="0"/>
          <dgm:bulletEnabled val="1"/>
        </dgm:presLayoutVars>
      </dgm:prSet>
      <dgm:spPr/>
    </dgm:pt>
    <dgm:pt modelId="{1E02D482-83AC-E049-9130-BA76A25A4EAB}" type="pres">
      <dgm:prSet presAssocID="{7B124674-5C39-47A3-B771-84C189251BAD}" presName="spacer" presStyleCnt="0"/>
      <dgm:spPr/>
    </dgm:pt>
    <dgm:pt modelId="{8EAD7060-9C9C-8045-AD6B-2FAB6413D9D7}" type="pres">
      <dgm:prSet presAssocID="{5F4326B3-EFD8-4379-9FFC-D93748AAB93C}" presName="parentText" presStyleLbl="node1" presStyleIdx="1" presStyleCnt="3">
        <dgm:presLayoutVars>
          <dgm:chMax val="0"/>
          <dgm:bulletEnabled val="1"/>
        </dgm:presLayoutVars>
      </dgm:prSet>
      <dgm:spPr/>
    </dgm:pt>
    <dgm:pt modelId="{F7978C59-D798-7442-A09B-A581CFE8392B}" type="pres">
      <dgm:prSet presAssocID="{7AC29026-4CEC-4A1B-B9EF-D1D7DBF067D7}" presName="spacer" presStyleCnt="0"/>
      <dgm:spPr/>
    </dgm:pt>
    <dgm:pt modelId="{C694DBCB-CF9F-A647-964E-6F070EF983E1}" type="pres">
      <dgm:prSet presAssocID="{3AE35F4F-AB7D-4C89-8578-2CA19204CDFC}" presName="parentText" presStyleLbl="node1" presStyleIdx="2" presStyleCnt="3">
        <dgm:presLayoutVars>
          <dgm:chMax val="0"/>
          <dgm:bulletEnabled val="1"/>
        </dgm:presLayoutVars>
      </dgm:prSet>
      <dgm:spPr/>
    </dgm:pt>
  </dgm:ptLst>
  <dgm:cxnLst>
    <dgm:cxn modelId="{C26D180B-E2E0-410A-AD47-D33A659814A4}" srcId="{2C279526-8037-4F7E-9F6E-81A48213508F}" destId="{3AE35F4F-AB7D-4C89-8578-2CA19204CDFC}" srcOrd="2" destOrd="0" parTransId="{B8CCE7D9-A9EE-4225-8DBB-8E98AAEE8D1C}" sibTransId="{F20CAAA5-5E38-4491-B3B6-AA3AE5C939D5}"/>
    <dgm:cxn modelId="{1CFE2736-3A48-8641-9200-84043A460C4B}" type="presOf" srcId="{5F4326B3-EFD8-4379-9FFC-D93748AAB93C}" destId="{8EAD7060-9C9C-8045-AD6B-2FAB6413D9D7}" srcOrd="0" destOrd="0" presId="urn:microsoft.com/office/officeart/2005/8/layout/vList2"/>
    <dgm:cxn modelId="{7B35D86D-0A86-4106-9F30-12D1CC12FF6D}" srcId="{2C279526-8037-4F7E-9F6E-81A48213508F}" destId="{5F4326B3-EFD8-4379-9FFC-D93748AAB93C}" srcOrd="1" destOrd="0" parTransId="{BAC0DD99-BE23-4EB2-936B-44EABABB11C1}" sibTransId="{7AC29026-4CEC-4A1B-B9EF-D1D7DBF067D7}"/>
    <dgm:cxn modelId="{E0E2019C-94E8-9F47-914F-363266071536}" type="presOf" srcId="{2C279526-8037-4F7E-9F6E-81A48213508F}" destId="{09DF5BBF-9A81-C845-AC36-B75B5013B647}" srcOrd="0" destOrd="0" presId="urn:microsoft.com/office/officeart/2005/8/layout/vList2"/>
    <dgm:cxn modelId="{FF6D5EA2-A078-D24A-95D3-92B4C5BA75FD}" type="presOf" srcId="{6D41E98A-86ED-4ABF-8E51-E4F390178819}" destId="{175907DF-BF61-2847-87EA-E286AC850EDE}" srcOrd="0" destOrd="0" presId="urn:microsoft.com/office/officeart/2005/8/layout/vList2"/>
    <dgm:cxn modelId="{E50CBCB6-B982-A746-AEE0-281E11040009}" type="presOf" srcId="{3AE35F4F-AB7D-4C89-8578-2CA19204CDFC}" destId="{C694DBCB-CF9F-A647-964E-6F070EF983E1}" srcOrd="0" destOrd="0" presId="urn:microsoft.com/office/officeart/2005/8/layout/vList2"/>
    <dgm:cxn modelId="{91895FF7-8467-4CA5-BAEF-27707340F28E}" srcId="{2C279526-8037-4F7E-9F6E-81A48213508F}" destId="{6D41E98A-86ED-4ABF-8E51-E4F390178819}" srcOrd="0" destOrd="0" parTransId="{648E720F-D1A5-4E7A-9FAE-EEC4539DA084}" sibTransId="{7B124674-5C39-47A3-B771-84C189251BAD}"/>
    <dgm:cxn modelId="{30B4C151-626E-7345-83CE-4362EAC076B8}" type="presParOf" srcId="{09DF5BBF-9A81-C845-AC36-B75B5013B647}" destId="{175907DF-BF61-2847-87EA-E286AC850EDE}" srcOrd="0" destOrd="0" presId="urn:microsoft.com/office/officeart/2005/8/layout/vList2"/>
    <dgm:cxn modelId="{FC7A0928-0F46-3D4D-9284-77DFF1138125}" type="presParOf" srcId="{09DF5BBF-9A81-C845-AC36-B75B5013B647}" destId="{1E02D482-83AC-E049-9130-BA76A25A4EAB}" srcOrd="1" destOrd="0" presId="urn:microsoft.com/office/officeart/2005/8/layout/vList2"/>
    <dgm:cxn modelId="{C289063B-2BB9-3743-B557-7E4E2094728A}" type="presParOf" srcId="{09DF5BBF-9A81-C845-AC36-B75B5013B647}" destId="{8EAD7060-9C9C-8045-AD6B-2FAB6413D9D7}" srcOrd="2" destOrd="0" presId="urn:microsoft.com/office/officeart/2005/8/layout/vList2"/>
    <dgm:cxn modelId="{812EBB89-6D35-D042-9CA0-AC9E19773E3A}" type="presParOf" srcId="{09DF5BBF-9A81-C845-AC36-B75B5013B647}" destId="{F7978C59-D798-7442-A09B-A581CFE8392B}" srcOrd="3" destOrd="0" presId="urn:microsoft.com/office/officeart/2005/8/layout/vList2"/>
    <dgm:cxn modelId="{8E8B377C-F5D4-7D42-909E-406870EE294C}" type="presParOf" srcId="{09DF5BBF-9A81-C845-AC36-B75B5013B647}" destId="{C694DBCB-CF9F-A647-964E-6F070EF983E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CB4147-D1BF-46B7-A95B-4B6B4644673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55F9C77-C799-4747-8858-01920E89EB62}">
      <dgm:prSet/>
      <dgm:spPr/>
      <dgm:t>
        <a:bodyPr/>
        <a:lstStyle/>
        <a:p>
          <a:pPr>
            <a:defRPr b="1"/>
          </a:pPr>
          <a:r>
            <a:rPr kumimoji="1" lang="ja-JP"/>
            <a:t>メリット</a:t>
          </a:r>
          <a:endParaRPr lang="en-US" dirty="0"/>
        </a:p>
      </dgm:t>
    </dgm:pt>
    <dgm:pt modelId="{EFCC3E10-2B7C-4C49-B754-0E6313C4BC3D}" type="parTrans" cxnId="{2A3C5CA0-BDBF-469B-8AD2-8C91B2D33AC6}">
      <dgm:prSet/>
      <dgm:spPr/>
      <dgm:t>
        <a:bodyPr/>
        <a:lstStyle/>
        <a:p>
          <a:endParaRPr lang="en-US"/>
        </a:p>
      </dgm:t>
    </dgm:pt>
    <dgm:pt modelId="{225B55C4-4074-4851-A350-ADB546E8427F}" type="sibTrans" cxnId="{2A3C5CA0-BDBF-469B-8AD2-8C91B2D33AC6}">
      <dgm:prSet/>
      <dgm:spPr/>
      <dgm:t>
        <a:bodyPr/>
        <a:lstStyle/>
        <a:p>
          <a:endParaRPr lang="en-US"/>
        </a:p>
      </dgm:t>
    </dgm:pt>
    <dgm:pt modelId="{6CDB4911-0E26-4E85-A036-7AD9A447B8E0}">
      <dgm:prSet/>
      <dgm:spPr/>
      <dgm:t>
        <a:bodyPr/>
        <a:lstStyle/>
        <a:p>
          <a:r>
            <a:rPr kumimoji="1" lang="ja-JP"/>
            <a:t>テストしている時や、一部コンポーネントを置き換えたい時有効</a:t>
          </a:r>
          <a:endParaRPr kumimoji="1" lang="en-US" altLang="ja-JP" dirty="0"/>
        </a:p>
        <a:p>
          <a:r>
            <a:rPr kumimoji="1" lang="en-US" altLang="ja-JP" dirty="0"/>
            <a:t>→</a:t>
          </a:r>
          <a:r>
            <a:rPr kumimoji="1" lang="ja-JP" altLang="en-US"/>
            <a:t>抽象化していることにより継承先のクラスで抽象化したメソッドについて書かれていないとコンパイルエラー</a:t>
          </a:r>
          <a:endParaRPr kumimoji="1" lang="en-US" altLang="ja-JP" dirty="0"/>
        </a:p>
        <a:p>
          <a:r>
            <a:rPr kumimoji="1" lang="en-US" altLang="ja-JP" dirty="0"/>
            <a:t>→</a:t>
          </a:r>
          <a:r>
            <a:rPr kumimoji="1" lang="ja-JP" altLang="en-US"/>
            <a:t>設計したものをより正確に実装できる。</a:t>
          </a:r>
          <a:endParaRPr lang="en-US" dirty="0"/>
        </a:p>
      </dgm:t>
    </dgm:pt>
    <dgm:pt modelId="{C86E64BF-31D6-4504-8413-9BE1AEB9DAAC}" type="parTrans" cxnId="{7B6F90FF-601A-4F19-89BA-8C21C2D558C4}">
      <dgm:prSet/>
      <dgm:spPr/>
      <dgm:t>
        <a:bodyPr/>
        <a:lstStyle/>
        <a:p>
          <a:endParaRPr lang="en-US"/>
        </a:p>
      </dgm:t>
    </dgm:pt>
    <dgm:pt modelId="{F323F5E6-F24F-4962-BFBD-FA40744D5325}" type="sibTrans" cxnId="{7B6F90FF-601A-4F19-89BA-8C21C2D558C4}">
      <dgm:prSet/>
      <dgm:spPr/>
      <dgm:t>
        <a:bodyPr/>
        <a:lstStyle/>
        <a:p>
          <a:endParaRPr lang="en-US"/>
        </a:p>
      </dgm:t>
    </dgm:pt>
    <dgm:pt modelId="{7C57CBFF-3AA1-4CD4-AC23-369C30A3A8E6}">
      <dgm:prSet/>
      <dgm:spPr/>
      <dgm:t>
        <a:bodyPr/>
        <a:lstStyle/>
        <a:p>
          <a:pPr>
            <a:defRPr b="1"/>
          </a:pPr>
          <a:r>
            <a:rPr kumimoji="1" lang="ja-JP"/>
            <a:t>デメリット</a:t>
          </a:r>
          <a:endParaRPr lang="en-US" dirty="0"/>
        </a:p>
      </dgm:t>
    </dgm:pt>
    <dgm:pt modelId="{B38187DA-E9E4-4CB1-BB99-B38360782A1D}" type="parTrans" cxnId="{55551D55-F7F7-4A35-9783-656B29E8B9EF}">
      <dgm:prSet/>
      <dgm:spPr/>
      <dgm:t>
        <a:bodyPr/>
        <a:lstStyle/>
        <a:p>
          <a:endParaRPr lang="en-US"/>
        </a:p>
      </dgm:t>
    </dgm:pt>
    <dgm:pt modelId="{B6499DDE-6498-43E7-832A-292FCB97F379}" type="sibTrans" cxnId="{55551D55-F7F7-4A35-9783-656B29E8B9EF}">
      <dgm:prSet/>
      <dgm:spPr/>
      <dgm:t>
        <a:bodyPr/>
        <a:lstStyle/>
        <a:p>
          <a:endParaRPr lang="en-US"/>
        </a:p>
      </dgm:t>
    </dgm:pt>
    <dgm:pt modelId="{38F2DDC1-0EEE-4764-89C2-D9539C6E0CA3}">
      <dgm:prSet/>
      <dgm:spPr/>
      <dgm:t>
        <a:bodyPr/>
        <a:lstStyle/>
        <a:p>
          <a:r>
            <a:rPr kumimoji="1" lang="ja-JP"/>
            <a:t>コード量が多くなる。</a:t>
          </a:r>
          <a:endParaRPr lang="en-US" dirty="0"/>
        </a:p>
      </dgm:t>
    </dgm:pt>
    <dgm:pt modelId="{08423E6D-7524-44B6-A160-86C6FE18036E}" type="parTrans" cxnId="{67AACE46-710C-4F54-8405-0015EB7A0E8C}">
      <dgm:prSet/>
      <dgm:spPr/>
      <dgm:t>
        <a:bodyPr/>
        <a:lstStyle/>
        <a:p>
          <a:endParaRPr lang="en-US"/>
        </a:p>
      </dgm:t>
    </dgm:pt>
    <dgm:pt modelId="{D645A2CE-7A89-4254-8B89-34028E3D3354}" type="sibTrans" cxnId="{67AACE46-710C-4F54-8405-0015EB7A0E8C}">
      <dgm:prSet/>
      <dgm:spPr/>
      <dgm:t>
        <a:bodyPr/>
        <a:lstStyle/>
        <a:p>
          <a:endParaRPr lang="en-US"/>
        </a:p>
      </dgm:t>
    </dgm:pt>
    <dgm:pt modelId="{8A3B73FA-BAE3-C246-A3AA-0F77FC0E7F89}" type="pres">
      <dgm:prSet presAssocID="{1DCB4147-D1BF-46B7-A95B-4B6B4644673F}" presName="linear" presStyleCnt="0">
        <dgm:presLayoutVars>
          <dgm:dir/>
          <dgm:animLvl val="lvl"/>
          <dgm:resizeHandles val="exact"/>
        </dgm:presLayoutVars>
      </dgm:prSet>
      <dgm:spPr/>
    </dgm:pt>
    <dgm:pt modelId="{F23CFC76-E321-1B48-AF73-FBE4FC2CC99B}" type="pres">
      <dgm:prSet presAssocID="{255F9C77-C799-4747-8858-01920E89EB62}" presName="parentLin" presStyleCnt="0"/>
      <dgm:spPr/>
    </dgm:pt>
    <dgm:pt modelId="{2F0E1ABE-4CA8-A448-A787-35225C5FDECE}" type="pres">
      <dgm:prSet presAssocID="{255F9C77-C799-4747-8858-01920E89EB62}" presName="parentLeftMargin" presStyleLbl="node1" presStyleIdx="0" presStyleCnt="2"/>
      <dgm:spPr/>
    </dgm:pt>
    <dgm:pt modelId="{5E092837-8AD5-C345-8A70-C1125F1D9F4D}" type="pres">
      <dgm:prSet presAssocID="{255F9C77-C799-4747-8858-01920E89EB62}" presName="parentText" presStyleLbl="node1" presStyleIdx="0" presStyleCnt="2">
        <dgm:presLayoutVars>
          <dgm:chMax val="0"/>
          <dgm:bulletEnabled val="1"/>
        </dgm:presLayoutVars>
      </dgm:prSet>
      <dgm:spPr/>
    </dgm:pt>
    <dgm:pt modelId="{455A7BC6-2E7A-2E40-98A6-CA70873C3E15}" type="pres">
      <dgm:prSet presAssocID="{255F9C77-C799-4747-8858-01920E89EB62}" presName="negativeSpace" presStyleCnt="0"/>
      <dgm:spPr/>
    </dgm:pt>
    <dgm:pt modelId="{BA927A3E-3157-2644-BC95-A1D52B773557}" type="pres">
      <dgm:prSet presAssocID="{255F9C77-C799-4747-8858-01920E89EB62}" presName="childText" presStyleLbl="conFgAcc1" presStyleIdx="0" presStyleCnt="2">
        <dgm:presLayoutVars>
          <dgm:bulletEnabled val="1"/>
        </dgm:presLayoutVars>
      </dgm:prSet>
      <dgm:spPr/>
    </dgm:pt>
    <dgm:pt modelId="{4FDA2757-CB93-EB41-8DA1-F838BC7398C3}" type="pres">
      <dgm:prSet presAssocID="{225B55C4-4074-4851-A350-ADB546E8427F}" presName="spaceBetweenRectangles" presStyleCnt="0"/>
      <dgm:spPr/>
    </dgm:pt>
    <dgm:pt modelId="{3DDD3113-FAB5-8A4E-BC12-CB36C5F0634F}" type="pres">
      <dgm:prSet presAssocID="{7C57CBFF-3AA1-4CD4-AC23-369C30A3A8E6}" presName="parentLin" presStyleCnt="0"/>
      <dgm:spPr/>
    </dgm:pt>
    <dgm:pt modelId="{D18B62CF-B43D-DB46-8F25-2047F4126EC2}" type="pres">
      <dgm:prSet presAssocID="{7C57CBFF-3AA1-4CD4-AC23-369C30A3A8E6}" presName="parentLeftMargin" presStyleLbl="node1" presStyleIdx="0" presStyleCnt="2"/>
      <dgm:spPr/>
    </dgm:pt>
    <dgm:pt modelId="{79E28B90-68FD-174B-93A9-4B3A799D1251}" type="pres">
      <dgm:prSet presAssocID="{7C57CBFF-3AA1-4CD4-AC23-369C30A3A8E6}" presName="parentText" presStyleLbl="node1" presStyleIdx="1" presStyleCnt="2">
        <dgm:presLayoutVars>
          <dgm:chMax val="0"/>
          <dgm:bulletEnabled val="1"/>
        </dgm:presLayoutVars>
      </dgm:prSet>
      <dgm:spPr/>
    </dgm:pt>
    <dgm:pt modelId="{999D25C7-AB1A-824E-BF84-592D404E36D2}" type="pres">
      <dgm:prSet presAssocID="{7C57CBFF-3AA1-4CD4-AC23-369C30A3A8E6}" presName="negativeSpace" presStyleCnt="0"/>
      <dgm:spPr/>
    </dgm:pt>
    <dgm:pt modelId="{133D3584-53E7-D844-A605-04506F7FDABE}" type="pres">
      <dgm:prSet presAssocID="{7C57CBFF-3AA1-4CD4-AC23-369C30A3A8E6}" presName="childText" presStyleLbl="conFgAcc1" presStyleIdx="1" presStyleCnt="2">
        <dgm:presLayoutVars>
          <dgm:bulletEnabled val="1"/>
        </dgm:presLayoutVars>
      </dgm:prSet>
      <dgm:spPr/>
    </dgm:pt>
  </dgm:ptLst>
  <dgm:cxnLst>
    <dgm:cxn modelId="{AB75CE01-97EF-3248-B227-2B85274328EA}" type="presOf" srcId="{255F9C77-C799-4747-8858-01920E89EB62}" destId="{2F0E1ABE-4CA8-A448-A787-35225C5FDECE}" srcOrd="0" destOrd="0" presId="urn:microsoft.com/office/officeart/2005/8/layout/list1"/>
    <dgm:cxn modelId="{67AACE46-710C-4F54-8405-0015EB7A0E8C}" srcId="{7C57CBFF-3AA1-4CD4-AC23-369C30A3A8E6}" destId="{38F2DDC1-0EEE-4764-89C2-D9539C6E0CA3}" srcOrd="0" destOrd="0" parTransId="{08423E6D-7524-44B6-A160-86C6FE18036E}" sibTransId="{D645A2CE-7A89-4254-8B89-34028E3D3354}"/>
    <dgm:cxn modelId="{55551D55-F7F7-4A35-9783-656B29E8B9EF}" srcId="{1DCB4147-D1BF-46B7-A95B-4B6B4644673F}" destId="{7C57CBFF-3AA1-4CD4-AC23-369C30A3A8E6}" srcOrd="1" destOrd="0" parTransId="{B38187DA-E9E4-4CB1-BB99-B38360782A1D}" sibTransId="{B6499DDE-6498-43E7-832A-292FCB97F379}"/>
    <dgm:cxn modelId="{7BF6D15C-E984-9448-AF55-7CD0484BC27F}" type="presOf" srcId="{38F2DDC1-0EEE-4764-89C2-D9539C6E0CA3}" destId="{133D3584-53E7-D844-A605-04506F7FDABE}" srcOrd="0" destOrd="0" presId="urn:microsoft.com/office/officeart/2005/8/layout/list1"/>
    <dgm:cxn modelId="{0BEB4D82-147A-C143-A27F-B213BC089FD1}" type="presOf" srcId="{1DCB4147-D1BF-46B7-A95B-4B6B4644673F}" destId="{8A3B73FA-BAE3-C246-A3AA-0F77FC0E7F89}" srcOrd="0" destOrd="0" presId="urn:microsoft.com/office/officeart/2005/8/layout/list1"/>
    <dgm:cxn modelId="{2FF6F69A-3010-2849-9745-BC7B515BC348}" type="presOf" srcId="{7C57CBFF-3AA1-4CD4-AC23-369C30A3A8E6}" destId="{D18B62CF-B43D-DB46-8F25-2047F4126EC2}" srcOrd="0" destOrd="0" presId="urn:microsoft.com/office/officeart/2005/8/layout/list1"/>
    <dgm:cxn modelId="{2A3C5CA0-BDBF-469B-8AD2-8C91B2D33AC6}" srcId="{1DCB4147-D1BF-46B7-A95B-4B6B4644673F}" destId="{255F9C77-C799-4747-8858-01920E89EB62}" srcOrd="0" destOrd="0" parTransId="{EFCC3E10-2B7C-4C49-B754-0E6313C4BC3D}" sibTransId="{225B55C4-4074-4851-A350-ADB546E8427F}"/>
    <dgm:cxn modelId="{9BB809B4-434F-9B4F-913C-6905782109E2}" type="presOf" srcId="{6CDB4911-0E26-4E85-A036-7AD9A447B8E0}" destId="{BA927A3E-3157-2644-BC95-A1D52B773557}" srcOrd="0" destOrd="0" presId="urn:microsoft.com/office/officeart/2005/8/layout/list1"/>
    <dgm:cxn modelId="{1AFC85C2-1E93-7442-8B16-02EC8F431D1E}" type="presOf" srcId="{255F9C77-C799-4747-8858-01920E89EB62}" destId="{5E092837-8AD5-C345-8A70-C1125F1D9F4D}" srcOrd="1" destOrd="0" presId="urn:microsoft.com/office/officeart/2005/8/layout/list1"/>
    <dgm:cxn modelId="{11DD7BD2-DB5C-1E42-9314-80453068AB55}" type="presOf" srcId="{7C57CBFF-3AA1-4CD4-AC23-369C30A3A8E6}" destId="{79E28B90-68FD-174B-93A9-4B3A799D1251}" srcOrd="1" destOrd="0" presId="urn:microsoft.com/office/officeart/2005/8/layout/list1"/>
    <dgm:cxn modelId="{7B6F90FF-601A-4F19-89BA-8C21C2D558C4}" srcId="{255F9C77-C799-4747-8858-01920E89EB62}" destId="{6CDB4911-0E26-4E85-A036-7AD9A447B8E0}" srcOrd="0" destOrd="0" parTransId="{C86E64BF-31D6-4504-8413-9BE1AEB9DAAC}" sibTransId="{F323F5E6-F24F-4962-BFBD-FA40744D5325}"/>
    <dgm:cxn modelId="{D2B0BEB5-959C-F344-A8BD-C6DF0DBEFA17}" type="presParOf" srcId="{8A3B73FA-BAE3-C246-A3AA-0F77FC0E7F89}" destId="{F23CFC76-E321-1B48-AF73-FBE4FC2CC99B}" srcOrd="0" destOrd="0" presId="urn:microsoft.com/office/officeart/2005/8/layout/list1"/>
    <dgm:cxn modelId="{2F48FC34-ACC6-D349-B195-93FA8838769E}" type="presParOf" srcId="{F23CFC76-E321-1B48-AF73-FBE4FC2CC99B}" destId="{2F0E1ABE-4CA8-A448-A787-35225C5FDECE}" srcOrd="0" destOrd="0" presId="urn:microsoft.com/office/officeart/2005/8/layout/list1"/>
    <dgm:cxn modelId="{414D7EA7-320E-8149-87E7-C9D3815FBFC2}" type="presParOf" srcId="{F23CFC76-E321-1B48-AF73-FBE4FC2CC99B}" destId="{5E092837-8AD5-C345-8A70-C1125F1D9F4D}" srcOrd="1" destOrd="0" presId="urn:microsoft.com/office/officeart/2005/8/layout/list1"/>
    <dgm:cxn modelId="{9783F209-1A04-DB41-8AF5-B86254A365FF}" type="presParOf" srcId="{8A3B73FA-BAE3-C246-A3AA-0F77FC0E7F89}" destId="{455A7BC6-2E7A-2E40-98A6-CA70873C3E15}" srcOrd="1" destOrd="0" presId="urn:microsoft.com/office/officeart/2005/8/layout/list1"/>
    <dgm:cxn modelId="{F232A81B-32FC-224E-AD48-9EC05F6C4BE8}" type="presParOf" srcId="{8A3B73FA-BAE3-C246-A3AA-0F77FC0E7F89}" destId="{BA927A3E-3157-2644-BC95-A1D52B773557}" srcOrd="2" destOrd="0" presId="urn:microsoft.com/office/officeart/2005/8/layout/list1"/>
    <dgm:cxn modelId="{05C2A15F-09DE-9847-9098-6B5E4A33408E}" type="presParOf" srcId="{8A3B73FA-BAE3-C246-A3AA-0F77FC0E7F89}" destId="{4FDA2757-CB93-EB41-8DA1-F838BC7398C3}" srcOrd="3" destOrd="0" presId="urn:microsoft.com/office/officeart/2005/8/layout/list1"/>
    <dgm:cxn modelId="{11FC2F2B-1ADA-9245-A3B3-7847793C1DCA}" type="presParOf" srcId="{8A3B73FA-BAE3-C246-A3AA-0F77FC0E7F89}" destId="{3DDD3113-FAB5-8A4E-BC12-CB36C5F0634F}" srcOrd="4" destOrd="0" presId="urn:microsoft.com/office/officeart/2005/8/layout/list1"/>
    <dgm:cxn modelId="{6D7AA390-6A4E-C34A-A6B2-F39E38A59966}" type="presParOf" srcId="{3DDD3113-FAB5-8A4E-BC12-CB36C5F0634F}" destId="{D18B62CF-B43D-DB46-8F25-2047F4126EC2}" srcOrd="0" destOrd="0" presId="urn:microsoft.com/office/officeart/2005/8/layout/list1"/>
    <dgm:cxn modelId="{E673E365-F245-EF40-A245-693C8B7388DF}" type="presParOf" srcId="{3DDD3113-FAB5-8A4E-BC12-CB36C5F0634F}" destId="{79E28B90-68FD-174B-93A9-4B3A799D1251}" srcOrd="1" destOrd="0" presId="urn:microsoft.com/office/officeart/2005/8/layout/list1"/>
    <dgm:cxn modelId="{92ECC5EB-DE0E-4249-8FD7-66FF7098BF80}" type="presParOf" srcId="{8A3B73FA-BAE3-C246-A3AA-0F77FC0E7F89}" destId="{999D25C7-AB1A-824E-BF84-592D404E36D2}" srcOrd="5" destOrd="0" presId="urn:microsoft.com/office/officeart/2005/8/layout/list1"/>
    <dgm:cxn modelId="{95425DFF-6447-F94D-9487-44AF5BA96A93}" type="presParOf" srcId="{8A3B73FA-BAE3-C246-A3AA-0F77FC0E7F89}" destId="{133D3584-53E7-D844-A605-04506F7FDAB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CB9405-4D83-463E-BEEB-300C0A971F0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66EA921-4D9A-4DDF-BBF4-E5906A75DF56}">
      <dgm:prSet/>
      <dgm:spPr/>
      <dgm:t>
        <a:bodyPr/>
        <a:lstStyle/>
        <a:p>
          <a:r>
            <a:rPr kumimoji="1" lang="ja-JP"/>
            <a:t>抽象メソッドや継承について勉強できた。</a:t>
          </a:r>
          <a:endParaRPr lang="en-US"/>
        </a:p>
      </dgm:t>
    </dgm:pt>
    <dgm:pt modelId="{C47A2433-8F8E-4A63-A8D6-CFFDA3F6DB70}" type="parTrans" cxnId="{75BF17B4-C244-4EA7-B577-D497A2CC97AD}">
      <dgm:prSet/>
      <dgm:spPr/>
      <dgm:t>
        <a:bodyPr/>
        <a:lstStyle/>
        <a:p>
          <a:endParaRPr lang="en-US"/>
        </a:p>
      </dgm:t>
    </dgm:pt>
    <dgm:pt modelId="{029D5D65-7C1B-4DE2-9686-56B4396E0C7D}" type="sibTrans" cxnId="{75BF17B4-C244-4EA7-B577-D497A2CC97AD}">
      <dgm:prSet/>
      <dgm:spPr/>
      <dgm:t>
        <a:bodyPr/>
        <a:lstStyle/>
        <a:p>
          <a:endParaRPr lang="en-US"/>
        </a:p>
      </dgm:t>
    </dgm:pt>
    <dgm:pt modelId="{F2417A69-4807-40FF-8326-7664C5A027EF}">
      <dgm:prSet/>
      <dgm:spPr/>
      <dgm:t>
        <a:bodyPr/>
        <a:lstStyle/>
        <a:p>
          <a:r>
            <a:rPr kumimoji="1" lang="ja-JP"/>
            <a:t>エラーが治りません・・・</a:t>
          </a:r>
          <a:endParaRPr lang="en-US" dirty="0"/>
        </a:p>
      </dgm:t>
    </dgm:pt>
    <dgm:pt modelId="{FC8A0940-E6EC-42A9-93C6-78D0D356E240}" type="parTrans" cxnId="{3B6D80CE-4A1F-4E47-9794-E3ABF2F8053E}">
      <dgm:prSet/>
      <dgm:spPr/>
      <dgm:t>
        <a:bodyPr/>
        <a:lstStyle/>
        <a:p>
          <a:endParaRPr lang="en-US"/>
        </a:p>
      </dgm:t>
    </dgm:pt>
    <dgm:pt modelId="{E3BB1503-1DEA-4C27-B18E-278CBF2E61F9}" type="sibTrans" cxnId="{3B6D80CE-4A1F-4E47-9794-E3ABF2F8053E}">
      <dgm:prSet/>
      <dgm:spPr/>
      <dgm:t>
        <a:bodyPr/>
        <a:lstStyle/>
        <a:p>
          <a:endParaRPr lang="en-US"/>
        </a:p>
      </dgm:t>
    </dgm:pt>
    <dgm:pt modelId="{04B6C628-E134-43BA-A9BD-4BE2C298F78B}">
      <dgm:prSet/>
      <dgm:spPr/>
      <dgm:t>
        <a:bodyPr/>
        <a:lstStyle/>
        <a:p>
          <a:r>
            <a:rPr kumimoji="1" lang="ja-JP"/>
            <a:t>細かい設計までして実装するときには使えそう</a:t>
          </a:r>
          <a:endParaRPr lang="en-US"/>
        </a:p>
      </dgm:t>
    </dgm:pt>
    <dgm:pt modelId="{9F264C5E-C37D-47EC-B13F-525EFB3D737E}" type="parTrans" cxnId="{0362AD38-C716-4095-B26D-A4E15EFE6E28}">
      <dgm:prSet/>
      <dgm:spPr/>
      <dgm:t>
        <a:bodyPr/>
        <a:lstStyle/>
        <a:p>
          <a:endParaRPr lang="en-US"/>
        </a:p>
      </dgm:t>
    </dgm:pt>
    <dgm:pt modelId="{2103FBF2-557E-4834-9865-90D5DE89DA5B}" type="sibTrans" cxnId="{0362AD38-C716-4095-B26D-A4E15EFE6E28}">
      <dgm:prSet/>
      <dgm:spPr/>
      <dgm:t>
        <a:bodyPr/>
        <a:lstStyle/>
        <a:p>
          <a:endParaRPr lang="en-US"/>
        </a:p>
      </dgm:t>
    </dgm:pt>
    <dgm:pt modelId="{38B24F08-8237-4411-83E1-EF5D712305B2}" type="pres">
      <dgm:prSet presAssocID="{E3CB9405-4D83-463E-BEEB-300C0A971F0D}" presName="root" presStyleCnt="0">
        <dgm:presLayoutVars>
          <dgm:dir/>
          <dgm:resizeHandles val="exact"/>
        </dgm:presLayoutVars>
      </dgm:prSet>
      <dgm:spPr/>
    </dgm:pt>
    <dgm:pt modelId="{86155A42-1A7C-492B-AE70-4CD2B65296CE}" type="pres">
      <dgm:prSet presAssocID="{E3CB9405-4D83-463E-BEEB-300C0A971F0D}" presName="container" presStyleCnt="0">
        <dgm:presLayoutVars>
          <dgm:dir/>
          <dgm:resizeHandles val="exact"/>
        </dgm:presLayoutVars>
      </dgm:prSet>
      <dgm:spPr/>
    </dgm:pt>
    <dgm:pt modelId="{52F9F52A-A42E-430B-A9DA-C9209FB783A8}" type="pres">
      <dgm:prSet presAssocID="{366EA921-4D9A-4DDF-BBF4-E5906A75DF56}" presName="compNode" presStyleCnt="0"/>
      <dgm:spPr/>
    </dgm:pt>
    <dgm:pt modelId="{EA4D6C87-70DD-4957-A48A-5F619EE21F70}" type="pres">
      <dgm:prSet presAssocID="{366EA921-4D9A-4DDF-BBF4-E5906A75DF56}" presName="iconBgRect" presStyleLbl="bgShp" presStyleIdx="0" presStyleCnt="3"/>
      <dgm:spPr/>
    </dgm:pt>
    <dgm:pt modelId="{11CA373C-86D1-4EE4-A021-047B13D5E366}" type="pres">
      <dgm:prSet presAssocID="{366EA921-4D9A-4DDF-BBF4-E5906A75DF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9BA1AAB-0FC5-4774-AE13-EBB65DF1B11F}" type="pres">
      <dgm:prSet presAssocID="{366EA921-4D9A-4DDF-BBF4-E5906A75DF56}" presName="spaceRect" presStyleCnt="0"/>
      <dgm:spPr/>
    </dgm:pt>
    <dgm:pt modelId="{A771BA3B-C842-4E8B-9A45-67297F842526}" type="pres">
      <dgm:prSet presAssocID="{366EA921-4D9A-4DDF-BBF4-E5906A75DF56}" presName="textRect" presStyleLbl="revTx" presStyleIdx="0" presStyleCnt="3">
        <dgm:presLayoutVars>
          <dgm:chMax val="1"/>
          <dgm:chPref val="1"/>
        </dgm:presLayoutVars>
      </dgm:prSet>
      <dgm:spPr/>
    </dgm:pt>
    <dgm:pt modelId="{4E8CA97C-3010-4236-A53C-79BE1682B7A0}" type="pres">
      <dgm:prSet presAssocID="{029D5D65-7C1B-4DE2-9686-56B4396E0C7D}" presName="sibTrans" presStyleLbl="sibTrans2D1" presStyleIdx="0" presStyleCnt="0"/>
      <dgm:spPr/>
    </dgm:pt>
    <dgm:pt modelId="{E63C3702-CAD5-4309-A287-3B30713E11A0}" type="pres">
      <dgm:prSet presAssocID="{F2417A69-4807-40FF-8326-7664C5A027EF}" presName="compNode" presStyleCnt="0"/>
      <dgm:spPr/>
    </dgm:pt>
    <dgm:pt modelId="{F344C900-4F8F-44C9-A4EC-8DB479D68410}" type="pres">
      <dgm:prSet presAssocID="{F2417A69-4807-40FF-8326-7664C5A027EF}" presName="iconBgRect" presStyleLbl="bgShp" presStyleIdx="1" presStyleCnt="3"/>
      <dgm:spPr/>
    </dgm:pt>
    <dgm:pt modelId="{40072700-5AB1-43B2-937B-007426C36C4F}" type="pres">
      <dgm:prSet presAssocID="{F2417A69-4807-40FF-8326-7664C5A027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刺激物"/>
        </a:ext>
      </dgm:extLst>
    </dgm:pt>
    <dgm:pt modelId="{C291633B-9AB4-4CE2-9122-00E9BCC5D3A7}" type="pres">
      <dgm:prSet presAssocID="{F2417A69-4807-40FF-8326-7664C5A027EF}" presName="spaceRect" presStyleCnt="0"/>
      <dgm:spPr/>
    </dgm:pt>
    <dgm:pt modelId="{F1F6380A-5E72-48E6-8CD4-F62907A9BDD0}" type="pres">
      <dgm:prSet presAssocID="{F2417A69-4807-40FF-8326-7664C5A027EF}" presName="textRect" presStyleLbl="revTx" presStyleIdx="1" presStyleCnt="3">
        <dgm:presLayoutVars>
          <dgm:chMax val="1"/>
          <dgm:chPref val="1"/>
        </dgm:presLayoutVars>
      </dgm:prSet>
      <dgm:spPr/>
    </dgm:pt>
    <dgm:pt modelId="{12594E9B-BCF9-4612-803C-98E0E34410EB}" type="pres">
      <dgm:prSet presAssocID="{E3BB1503-1DEA-4C27-B18E-278CBF2E61F9}" presName="sibTrans" presStyleLbl="sibTrans2D1" presStyleIdx="0" presStyleCnt="0"/>
      <dgm:spPr/>
    </dgm:pt>
    <dgm:pt modelId="{1AA52560-A658-42F2-A5A6-A16B2786D8B0}" type="pres">
      <dgm:prSet presAssocID="{04B6C628-E134-43BA-A9BD-4BE2C298F78B}" presName="compNode" presStyleCnt="0"/>
      <dgm:spPr/>
    </dgm:pt>
    <dgm:pt modelId="{F85386DF-3379-4F0A-A451-1CE848397018}" type="pres">
      <dgm:prSet presAssocID="{04B6C628-E134-43BA-A9BD-4BE2C298F78B}" presName="iconBgRect" presStyleLbl="bgShp" presStyleIdx="2" presStyleCnt="3"/>
      <dgm:spPr/>
    </dgm:pt>
    <dgm:pt modelId="{EF591912-FD7A-4A25-8C48-930325E65371}" type="pres">
      <dgm:prSet presAssocID="{04B6C628-E134-43BA-A9BD-4BE2C298F7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チェック マーク"/>
        </a:ext>
      </dgm:extLst>
    </dgm:pt>
    <dgm:pt modelId="{B7DD35B9-1280-405E-B0D1-ED42C8511108}" type="pres">
      <dgm:prSet presAssocID="{04B6C628-E134-43BA-A9BD-4BE2C298F78B}" presName="spaceRect" presStyleCnt="0"/>
      <dgm:spPr/>
    </dgm:pt>
    <dgm:pt modelId="{F92C542D-278E-43B5-9325-739498DD6332}" type="pres">
      <dgm:prSet presAssocID="{04B6C628-E134-43BA-A9BD-4BE2C298F78B}" presName="textRect" presStyleLbl="revTx" presStyleIdx="2" presStyleCnt="3">
        <dgm:presLayoutVars>
          <dgm:chMax val="1"/>
          <dgm:chPref val="1"/>
        </dgm:presLayoutVars>
      </dgm:prSet>
      <dgm:spPr/>
    </dgm:pt>
  </dgm:ptLst>
  <dgm:cxnLst>
    <dgm:cxn modelId="{0362AD38-C716-4095-B26D-A4E15EFE6E28}" srcId="{E3CB9405-4D83-463E-BEEB-300C0A971F0D}" destId="{04B6C628-E134-43BA-A9BD-4BE2C298F78B}" srcOrd="2" destOrd="0" parTransId="{9F264C5E-C37D-47EC-B13F-525EFB3D737E}" sibTransId="{2103FBF2-557E-4834-9865-90D5DE89DA5B}"/>
    <dgm:cxn modelId="{241E8F5F-CAB3-417B-B061-7189AD502EFB}" type="presOf" srcId="{029D5D65-7C1B-4DE2-9686-56B4396E0C7D}" destId="{4E8CA97C-3010-4236-A53C-79BE1682B7A0}" srcOrd="0" destOrd="0" presId="urn:microsoft.com/office/officeart/2018/2/layout/IconCircleList"/>
    <dgm:cxn modelId="{B25EC584-0BAD-457B-A029-72CCF91C846A}" type="presOf" srcId="{F2417A69-4807-40FF-8326-7664C5A027EF}" destId="{F1F6380A-5E72-48E6-8CD4-F62907A9BDD0}" srcOrd="0" destOrd="0" presId="urn:microsoft.com/office/officeart/2018/2/layout/IconCircleList"/>
    <dgm:cxn modelId="{E0FFB6A3-233C-4B05-BF0B-669E746E2C77}" type="presOf" srcId="{04B6C628-E134-43BA-A9BD-4BE2C298F78B}" destId="{F92C542D-278E-43B5-9325-739498DD6332}" srcOrd="0" destOrd="0" presId="urn:microsoft.com/office/officeart/2018/2/layout/IconCircleList"/>
    <dgm:cxn modelId="{75BF17B4-C244-4EA7-B577-D497A2CC97AD}" srcId="{E3CB9405-4D83-463E-BEEB-300C0A971F0D}" destId="{366EA921-4D9A-4DDF-BBF4-E5906A75DF56}" srcOrd="0" destOrd="0" parTransId="{C47A2433-8F8E-4A63-A8D6-CFFDA3F6DB70}" sibTransId="{029D5D65-7C1B-4DE2-9686-56B4396E0C7D}"/>
    <dgm:cxn modelId="{3B6D80CE-4A1F-4E47-9794-E3ABF2F8053E}" srcId="{E3CB9405-4D83-463E-BEEB-300C0A971F0D}" destId="{F2417A69-4807-40FF-8326-7664C5A027EF}" srcOrd="1" destOrd="0" parTransId="{FC8A0940-E6EC-42A9-93C6-78D0D356E240}" sibTransId="{E3BB1503-1DEA-4C27-B18E-278CBF2E61F9}"/>
    <dgm:cxn modelId="{E16387D2-1C76-4E0C-9C3C-905977F03BF0}" type="presOf" srcId="{E3BB1503-1DEA-4C27-B18E-278CBF2E61F9}" destId="{12594E9B-BCF9-4612-803C-98E0E34410EB}" srcOrd="0" destOrd="0" presId="urn:microsoft.com/office/officeart/2018/2/layout/IconCircleList"/>
    <dgm:cxn modelId="{444EAFE8-6DFB-4988-B3F7-27D480AC114D}" type="presOf" srcId="{366EA921-4D9A-4DDF-BBF4-E5906A75DF56}" destId="{A771BA3B-C842-4E8B-9A45-67297F842526}" srcOrd="0" destOrd="0" presId="urn:microsoft.com/office/officeart/2018/2/layout/IconCircleList"/>
    <dgm:cxn modelId="{C91808F7-0D5D-46CA-931B-79D8644EBC54}" type="presOf" srcId="{E3CB9405-4D83-463E-BEEB-300C0A971F0D}" destId="{38B24F08-8237-4411-83E1-EF5D712305B2}" srcOrd="0" destOrd="0" presId="urn:microsoft.com/office/officeart/2018/2/layout/IconCircleList"/>
    <dgm:cxn modelId="{686C3C4D-75D8-4D28-AD5C-56EC7CAEA5E7}" type="presParOf" srcId="{38B24F08-8237-4411-83E1-EF5D712305B2}" destId="{86155A42-1A7C-492B-AE70-4CD2B65296CE}" srcOrd="0" destOrd="0" presId="urn:microsoft.com/office/officeart/2018/2/layout/IconCircleList"/>
    <dgm:cxn modelId="{7004B5E2-2DCC-4AFE-AE3B-BBEE997FB651}" type="presParOf" srcId="{86155A42-1A7C-492B-AE70-4CD2B65296CE}" destId="{52F9F52A-A42E-430B-A9DA-C9209FB783A8}" srcOrd="0" destOrd="0" presId="urn:microsoft.com/office/officeart/2018/2/layout/IconCircleList"/>
    <dgm:cxn modelId="{6AF82F83-F3D0-4F5D-A4B6-ABD1FDC1F667}" type="presParOf" srcId="{52F9F52A-A42E-430B-A9DA-C9209FB783A8}" destId="{EA4D6C87-70DD-4957-A48A-5F619EE21F70}" srcOrd="0" destOrd="0" presId="urn:microsoft.com/office/officeart/2018/2/layout/IconCircleList"/>
    <dgm:cxn modelId="{1BB8A329-A00E-4ECF-B0EA-40B39A630017}" type="presParOf" srcId="{52F9F52A-A42E-430B-A9DA-C9209FB783A8}" destId="{11CA373C-86D1-4EE4-A021-047B13D5E366}" srcOrd="1" destOrd="0" presId="urn:microsoft.com/office/officeart/2018/2/layout/IconCircleList"/>
    <dgm:cxn modelId="{08C2E3D3-D628-474E-8278-AF05F838C9BD}" type="presParOf" srcId="{52F9F52A-A42E-430B-A9DA-C9209FB783A8}" destId="{99BA1AAB-0FC5-4774-AE13-EBB65DF1B11F}" srcOrd="2" destOrd="0" presId="urn:microsoft.com/office/officeart/2018/2/layout/IconCircleList"/>
    <dgm:cxn modelId="{110018A0-5226-4A77-AD11-1E5AD79C69F1}" type="presParOf" srcId="{52F9F52A-A42E-430B-A9DA-C9209FB783A8}" destId="{A771BA3B-C842-4E8B-9A45-67297F842526}" srcOrd="3" destOrd="0" presId="urn:microsoft.com/office/officeart/2018/2/layout/IconCircleList"/>
    <dgm:cxn modelId="{C47E23F9-17DB-4BB1-9B58-A9D3BCD57A81}" type="presParOf" srcId="{86155A42-1A7C-492B-AE70-4CD2B65296CE}" destId="{4E8CA97C-3010-4236-A53C-79BE1682B7A0}" srcOrd="1" destOrd="0" presId="urn:microsoft.com/office/officeart/2018/2/layout/IconCircleList"/>
    <dgm:cxn modelId="{55BDD8D8-A388-4027-A358-36D469803428}" type="presParOf" srcId="{86155A42-1A7C-492B-AE70-4CD2B65296CE}" destId="{E63C3702-CAD5-4309-A287-3B30713E11A0}" srcOrd="2" destOrd="0" presId="urn:microsoft.com/office/officeart/2018/2/layout/IconCircleList"/>
    <dgm:cxn modelId="{EDA15029-10C7-43B7-8583-E7DCAF67FEF7}" type="presParOf" srcId="{E63C3702-CAD5-4309-A287-3B30713E11A0}" destId="{F344C900-4F8F-44C9-A4EC-8DB479D68410}" srcOrd="0" destOrd="0" presId="urn:microsoft.com/office/officeart/2018/2/layout/IconCircleList"/>
    <dgm:cxn modelId="{52AF4FFD-B313-47A6-AC52-7BE5B7FD957C}" type="presParOf" srcId="{E63C3702-CAD5-4309-A287-3B30713E11A0}" destId="{40072700-5AB1-43B2-937B-007426C36C4F}" srcOrd="1" destOrd="0" presId="urn:microsoft.com/office/officeart/2018/2/layout/IconCircleList"/>
    <dgm:cxn modelId="{03E6E6B2-8D94-4E56-8D3B-BA1877C3AAC2}" type="presParOf" srcId="{E63C3702-CAD5-4309-A287-3B30713E11A0}" destId="{C291633B-9AB4-4CE2-9122-00E9BCC5D3A7}" srcOrd="2" destOrd="0" presId="urn:microsoft.com/office/officeart/2018/2/layout/IconCircleList"/>
    <dgm:cxn modelId="{561267A6-D0C0-4647-9530-CE12AD94346D}" type="presParOf" srcId="{E63C3702-CAD5-4309-A287-3B30713E11A0}" destId="{F1F6380A-5E72-48E6-8CD4-F62907A9BDD0}" srcOrd="3" destOrd="0" presId="urn:microsoft.com/office/officeart/2018/2/layout/IconCircleList"/>
    <dgm:cxn modelId="{A9A1B95A-E2FA-4EFF-96A2-778F5347DD8F}" type="presParOf" srcId="{86155A42-1A7C-492B-AE70-4CD2B65296CE}" destId="{12594E9B-BCF9-4612-803C-98E0E34410EB}" srcOrd="3" destOrd="0" presId="urn:microsoft.com/office/officeart/2018/2/layout/IconCircleList"/>
    <dgm:cxn modelId="{13491775-D11E-4A53-81FC-902330944079}" type="presParOf" srcId="{86155A42-1A7C-492B-AE70-4CD2B65296CE}" destId="{1AA52560-A658-42F2-A5A6-A16B2786D8B0}" srcOrd="4" destOrd="0" presId="urn:microsoft.com/office/officeart/2018/2/layout/IconCircleList"/>
    <dgm:cxn modelId="{BBC4119C-5580-4556-B724-860A8BC9025B}" type="presParOf" srcId="{1AA52560-A658-42F2-A5A6-A16B2786D8B0}" destId="{F85386DF-3379-4F0A-A451-1CE848397018}" srcOrd="0" destOrd="0" presId="urn:microsoft.com/office/officeart/2018/2/layout/IconCircleList"/>
    <dgm:cxn modelId="{03F7C85A-7831-4328-BD12-62496CA25E76}" type="presParOf" srcId="{1AA52560-A658-42F2-A5A6-A16B2786D8B0}" destId="{EF591912-FD7A-4A25-8C48-930325E65371}" srcOrd="1" destOrd="0" presId="urn:microsoft.com/office/officeart/2018/2/layout/IconCircleList"/>
    <dgm:cxn modelId="{A1D80C02-6AA0-41B1-8255-B08F3E73C838}" type="presParOf" srcId="{1AA52560-A658-42F2-A5A6-A16B2786D8B0}" destId="{B7DD35B9-1280-405E-B0D1-ED42C8511108}" srcOrd="2" destOrd="0" presId="urn:microsoft.com/office/officeart/2018/2/layout/IconCircleList"/>
    <dgm:cxn modelId="{D4DD940C-87EC-4943-87D0-0A2BD0527BAC}" type="presParOf" srcId="{1AA52560-A658-42F2-A5A6-A16B2786D8B0}" destId="{F92C542D-278E-43B5-9325-739498DD63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907DF-BF61-2847-87EA-E286AC850EDE}">
      <dsp:nvSpPr>
        <dsp:cNvPr id="0" name=""/>
        <dsp:cNvSpPr/>
      </dsp:nvSpPr>
      <dsp:spPr>
        <a:xfrm>
          <a:off x="0" y="16603"/>
          <a:ext cx="10168127" cy="11665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ja-JP" sz="2800" kern="1200"/>
            <a:t>抽象的な工場という意味</a:t>
          </a:r>
          <a:endParaRPr lang="en-US" sz="2800" kern="1200"/>
        </a:p>
      </dsp:txBody>
      <dsp:txXfrm>
        <a:off x="56947" y="73550"/>
        <a:ext cx="10054233" cy="1052669"/>
      </dsp:txXfrm>
    </dsp:sp>
    <dsp:sp modelId="{8EAD7060-9C9C-8045-AD6B-2FAB6413D9D7}">
      <dsp:nvSpPr>
        <dsp:cNvPr id="0" name=""/>
        <dsp:cNvSpPr/>
      </dsp:nvSpPr>
      <dsp:spPr>
        <a:xfrm>
          <a:off x="0" y="1263806"/>
          <a:ext cx="10168127" cy="11665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en-US" sz="2800" kern="1200"/>
            <a:t>FactoryMethod→</a:t>
          </a:r>
          <a:r>
            <a:rPr kumimoji="1" lang="ja-JP" sz="2800" kern="1200"/>
            <a:t>オブジェクト生成の抽象化</a:t>
          </a:r>
          <a:endParaRPr lang="en-US" sz="2800" kern="1200"/>
        </a:p>
      </dsp:txBody>
      <dsp:txXfrm>
        <a:off x="56947" y="1320753"/>
        <a:ext cx="10054233" cy="1052669"/>
      </dsp:txXfrm>
    </dsp:sp>
    <dsp:sp modelId="{C694DBCB-CF9F-A647-964E-6F070EF983E1}">
      <dsp:nvSpPr>
        <dsp:cNvPr id="0" name=""/>
        <dsp:cNvSpPr/>
      </dsp:nvSpPr>
      <dsp:spPr>
        <a:xfrm>
          <a:off x="0" y="2511009"/>
          <a:ext cx="10168127" cy="11665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en-US" sz="2800" kern="1200" dirty="0" err="1"/>
            <a:t>AbstractFactory</a:t>
          </a:r>
          <a:r>
            <a:rPr kumimoji="1" lang="en-US" sz="2800" kern="1200" dirty="0"/>
            <a:t>→</a:t>
          </a:r>
          <a:r>
            <a:rPr kumimoji="1" lang="ja-JP" sz="2800" kern="1200"/>
            <a:t>関連オブジェクト群をまとめる手順の抽象化</a:t>
          </a:r>
          <a:endParaRPr lang="en-US" sz="2800" kern="1200" dirty="0"/>
        </a:p>
      </dsp:txBody>
      <dsp:txXfrm>
        <a:off x="56947" y="2567956"/>
        <a:ext cx="10054233" cy="1052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27A3E-3157-2644-BC95-A1D52B773557}">
      <dsp:nvSpPr>
        <dsp:cNvPr id="0" name=""/>
        <dsp:cNvSpPr/>
      </dsp:nvSpPr>
      <dsp:spPr>
        <a:xfrm>
          <a:off x="0" y="380461"/>
          <a:ext cx="10506456" cy="2044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5418" tIns="458216" rIns="815418" bIns="156464" numCol="1" spcCol="1270" anchor="t" anchorCtr="0">
          <a:noAutofit/>
        </a:bodyPr>
        <a:lstStyle/>
        <a:p>
          <a:pPr marL="228600" lvl="1" indent="-228600" algn="l" defTabSz="977900">
            <a:lnSpc>
              <a:spcPct val="90000"/>
            </a:lnSpc>
            <a:spcBef>
              <a:spcPct val="0"/>
            </a:spcBef>
            <a:spcAft>
              <a:spcPct val="15000"/>
            </a:spcAft>
            <a:buChar char="•"/>
          </a:pPr>
          <a:r>
            <a:rPr kumimoji="1" lang="ja-JP" sz="2200" kern="1200"/>
            <a:t>テストしている時や、一部コンポーネントを置き換えたい時有効</a:t>
          </a:r>
          <a:endParaRPr kumimoji="1" lang="en-US" altLang="ja-JP" sz="2200" kern="1200" dirty="0"/>
        </a:p>
        <a:p>
          <a:pPr marL="228600" lvl="1" indent="-228600" algn="l" defTabSz="977900">
            <a:lnSpc>
              <a:spcPct val="90000"/>
            </a:lnSpc>
            <a:spcBef>
              <a:spcPct val="0"/>
            </a:spcBef>
            <a:spcAft>
              <a:spcPct val="15000"/>
            </a:spcAft>
            <a:buChar char="•"/>
          </a:pPr>
          <a:r>
            <a:rPr kumimoji="1" lang="en-US" altLang="ja-JP" sz="2200" kern="1200" dirty="0"/>
            <a:t>→</a:t>
          </a:r>
          <a:r>
            <a:rPr kumimoji="1" lang="ja-JP" altLang="en-US" sz="2200" kern="1200"/>
            <a:t>抽象化していることにより継承先のクラスで抽象化したメソッドについて書かれていないとコンパイルエラー</a:t>
          </a:r>
          <a:endParaRPr kumimoji="1" lang="en-US" altLang="ja-JP" sz="2200" kern="1200" dirty="0"/>
        </a:p>
        <a:p>
          <a:pPr marL="228600" lvl="1" indent="-228600" algn="l" defTabSz="977900">
            <a:lnSpc>
              <a:spcPct val="90000"/>
            </a:lnSpc>
            <a:spcBef>
              <a:spcPct val="0"/>
            </a:spcBef>
            <a:spcAft>
              <a:spcPct val="15000"/>
            </a:spcAft>
            <a:buChar char="•"/>
          </a:pPr>
          <a:r>
            <a:rPr kumimoji="1" lang="en-US" altLang="ja-JP" sz="2200" kern="1200" dirty="0"/>
            <a:t>→</a:t>
          </a:r>
          <a:r>
            <a:rPr kumimoji="1" lang="ja-JP" altLang="en-US" sz="2200" kern="1200"/>
            <a:t>設計したものをより正確に実装できる。</a:t>
          </a:r>
          <a:endParaRPr lang="en-US" sz="2200" kern="1200" dirty="0"/>
        </a:p>
      </dsp:txBody>
      <dsp:txXfrm>
        <a:off x="0" y="380461"/>
        <a:ext cx="10506456" cy="2044350"/>
      </dsp:txXfrm>
    </dsp:sp>
    <dsp:sp modelId="{5E092837-8AD5-C345-8A70-C1125F1D9F4D}">
      <dsp:nvSpPr>
        <dsp:cNvPr id="0" name=""/>
        <dsp:cNvSpPr/>
      </dsp:nvSpPr>
      <dsp:spPr>
        <a:xfrm>
          <a:off x="525322" y="55741"/>
          <a:ext cx="7354519"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983" tIns="0" rIns="277983" bIns="0" numCol="1" spcCol="1270" anchor="ctr" anchorCtr="0">
          <a:noAutofit/>
        </a:bodyPr>
        <a:lstStyle/>
        <a:p>
          <a:pPr marL="0" lvl="0" indent="0" algn="l" defTabSz="977900">
            <a:lnSpc>
              <a:spcPct val="90000"/>
            </a:lnSpc>
            <a:spcBef>
              <a:spcPct val="0"/>
            </a:spcBef>
            <a:spcAft>
              <a:spcPct val="35000"/>
            </a:spcAft>
            <a:buNone/>
            <a:defRPr b="1"/>
          </a:pPr>
          <a:r>
            <a:rPr kumimoji="1" lang="ja-JP" sz="2200" kern="1200"/>
            <a:t>メリット</a:t>
          </a:r>
          <a:endParaRPr lang="en-US" sz="2200" kern="1200" dirty="0"/>
        </a:p>
      </dsp:txBody>
      <dsp:txXfrm>
        <a:off x="557025" y="87444"/>
        <a:ext cx="7291113" cy="586034"/>
      </dsp:txXfrm>
    </dsp:sp>
    <dsp:sp modelId="{133D3584-53E7-D844-A605-04506F7FDABE}">
      <dsp:nvSpPr>
        <dsp:cNvPr id="0" name=""/>
        <dsp:cNvSpPr/>
      </dsp:nvSpPr>
      <dsp:spPr>
        <a:xfrm>
          <a:off x="0" y="2868331"/>
          <a:ext cx="10506456" cy="952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5418" tIns="458216" rIns="815418" bIns="156464" numCol="1" spcCol="1270" anchor="t" anchorCtr="0">
          <a:noAutofit/>
        </a:bodyPr>
        <a:lstStyle/>
        <a:p>
          <a:pPr marL="228600" lvl="1" indent="-228600" algn="l" defTabSz="977900">
            <a:lnSpc>
              <a:spcPct val="90000"/>
            </a:lnSpc>
            <a:spcBef>
              <a:spcPct val="0"/>
            </a:spcBef>
            <a:spcAft>
              <a:spcPct val="15000"/>
            </a:spcAft>
            <a:buChar char="•"/>
          </a:pPr>
          <a:r>
            <a:rPr kumimoji="1" lang="ja-JP" sz="2200" kern="1200"/>
            <a:t>コード量が多くなる。</a:t>
          </a:r>
          <a:endParaRPr lang="en-US" sz="2200" kern="1200" dirty="0"/>
        </a:p>
      </dsp:txBody>
      <dsp:txXfrm>
        <a:off x="0" y="2868331"/>
        <a:ext cx="10506456" cy="952875"/>
      </dsp:txXfrm>
    </dsp:sp>
    <dsp:sp modelId="{79E28B90-68FD-174B-93A9-4B3A799D1251}">
      <dsp:nvSpPr>
        <dsp:cNvPr id="0" name=""/>
        <dsp:cNvSpPr/>
      </dsp:nvSpPr>
      <dsp:spPr>
        <a:xfrm>
          <a:off x="525322" y="2543611"/>
          <a:ext cx="7354519"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983" tIns="0" rIns="277983" bIns="0" numCol="1" spcCol="1270" anchor="ctr" anchorCtr="0">
          <a:noAutofit/>
        </a:bodyPr>
        <a:lstStyle/>
        <a:p>
          <a:pPr marL="0" lvl="0" indent="0" algn="l" defTabSz="977900">
            <a:lnSpc>
              <a:spcPct val="90000"/>
            </a:lnSpc>
            <a:spcBef>
              <a:spcPct val="0"/>
            </a:spcBef>
            <a:spcAft>
              <a:spcPct val="35000"/>
            </a:spcAft>
            <a:buNone/>
            <a:defRPr b="1"/>
          </a:pPr>
          <a:r>
            <a:rPr kumimoji="1" lang="ja-JP" sz="2200" kern="1200"/>
            <a:t>デメリット</a:t>
          </a:r>
          <a:endParaRPr lang="en-US" sz="2200" kern="1200" dirty="0"/>
        </a:p>
      </dsp:txBody>
      <dsp:txXfrm>
        <a:off x="557025" y="2575314"/>
        <a:ext cx="7291113"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D6C87-70DD-4957-A48A-5F619EE21F70}">
      <dsp:nvSpPr>
        <dsp:cNvPr id="0" name=""/>
        <dsp:cNvSpPr/>
      </dsp:nvSpPr>
      <dsp:spPr>
        <a:xfrm>
          <a:off x="79887" y="1490011"/>
          <a:ext cx="896925" cy="8969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A373C-86D1-4EE4-A021-047B13D5E366}">
      <dsp:nvSpPr>
        <dsp:cNvPr id="0" name=""/>
        <dsp:cNvSpPr/>
      </dsp:nvSpPr>
      <dsp:spPr>
        <a:xfrm>
          <a:off x="268241" y="1678365"/>
          <a:ext cx="520217" cy="520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71BA3B-C842-4E8B-9A45-67297F842526}">
      <dsp:nvSpPr>
        <dsp:cNvPr id="0" name=""/>
        <dsp:cNvSpPr/>
      </dsp:nvSpPr>
      <dsp:spPr>
        <a:xfrm>
          <a:off x="1169011" y="1490011"/>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kumimoji="1" lang="ja-JP" sz="2000" kern="1200"/>
            <a:t>抽象メソッドや継承について勉強できた。</a:t>
          </a:r>
          <a:endParaRPr lang="en-US" sz="2000" kern="1200"/>
        </a:p>
      </dsp:txBody>
      <dsp:txXfrm>
        <a:off x="1169011" y="1490011"/>
        <a:ext cx="2114182" cy="896925"/>
      </dsp:txXfrm>
    </dsp:sp>
    <dsp:sp modelId="{F344C900-4F8F-44C9-A4EC-8DB479D68410}">
      <dsp:nvSpPr>
        <dsp:cNvPr id="0" name=""/>
        <dsp:cNvSpPr/>
      </dsp:nvSpPr>
      <dsp:spPr>
        <a:xfrm>
          <a:off x="3651574" y="1490011"/>
          <a:ext cx="896925" cy="8969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72700-5AB1-43B2-937B-007426C36C4F}">
      <dsp:nvSpPr>
        <dsp:cNvPr id="0" name=""/>
        <dsp:cNvSpPr/>
      </dsp:nvSpPr>
      <dsp:spPr>
        <a:xfrm>
          <a:off x="3839928" y="1678365"/>
          <a:ext cx="520217" cy="520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F6380A-5E72-48E6-8CD4-F62907A9BDD0}">
      <dsp:nvSpPr>
        <dsp:cNvPr id="0" name=""/>
        <dsp:cNvSpPr/>
      </dsp:nvSpPr>
      <dsp:spPr>
        <a:xfrm>
          <a:off x="4740698" y="1490011"/>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kumimoji="1" lang="ja-JP" sz="2000" kern="1200"/>
            <a:t>エラーが治りません・・・</a:t>
          </a:r>
          <a:endParaRPr lang="en-US" sz="2000" kern="1200" dirty="0"/>
        </a:p>
      </dsp:txBody>
      <dsp:txXfrm>
        <a:off x="4740698" y="1490011"/>
        <a:ext cx="2114182" cy="896925"/>
      </dsp:txXfrm>
    </dsp:sp>
    <dsp:sp modelId="{F85386DF-3379-4F0A-A451-1CE848397018}">
      <dsp:nvSpPr>
        <dsp:cNvPr id="0" name=""/>
        <dsp:cNvSpPr/>
      </dsp:nvSpPr>
      <dsp:spPr>
        <a:xfrm>
          <a:off x="7223261" y="1490011"/>
          <a:ext cx="896925" cy="8969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591912-FD7A-4A25-8C48-930325E65371}">
      <dsp:nvSpPr>
        <dsp:cNvPr id="0" name=""/>
        <dsp:cNvSpPr/>
      </dsp:nvSpPr>
      <dsp:spPr>
        <a:xfrm>
          <a:off x="7411616" y="1678365"/>
          <a:ext cx="520217" cy="520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C542D-278E-43B5-9325-739498DD6332}">
      <dsp:nvSpPr>
        <dsp:cNvPr id="0" name=""/>
        <dsp:cNvSpPr/>
      </dsp:nvSpPr>
      <dsp:spPr>
        <a:xfrm>
          <a:off x="8312386" y="1490011"/>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kumimoji="1" lang="ja-JP" sz="2000" kern="1200"/>
            <a:t>細かい設計までして実装するときには使えそう</a:t>
          </a:r>
          <a:endParaRPr lang="en-US" sz="2000" kern="1200"/>
        </a:p>
      </dsp:txBody>
      <dsp:txXfrm>
        <a:off x="8312386" y="1490011"/>
        <a:ext cx="2114182" cy="8969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8/26/20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61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8/26/20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644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8/26/20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295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8/26/20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138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8/26/20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276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8/26/20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302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8/26/20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339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8/26/20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004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8/26/20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575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8/26/20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970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8/26/20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185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8/26/20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6434824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9E0B75-1DE5-4A9B-8578-1BCA00FEDA22}"/>
              </a:ext>
            </a:extLst>
          </p:cNvPr>
          <p:cNvPicPr>
            <a:picLocks noChangeAspect="1"/>
          </p:cNvPicPr>
          <p:nvPr/>
        </p:nvPicPr>
        <p:blipFill rotWithShape="1">
          <a:blip r:embed="rId2"/>
          <a:srcRect t="15451" r="-1" b="2113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FBA9E75-D948-A04F-95B2-4A934289287D}"/>
              </a:ext>
            </a:extLst>
          </p:cNvPr>
          <p:cNvSpPr>
            <a:spLocks noGrp="1"/>
          </p:cNvSpPr>
          <p:nvPr>
            <p:ph type="ctrTitle"/>
          </p:nvPr>
        </p:nvSpPr>
        <p:spPr>
          <a:xfrm>
            <a:off x="477981" y="1122363"/>
            <a:ext cx="4023360" cy="3204134"/>
          </a:xfrm>
        </p:spPr>
        <p:txBody>
          <a:bodyPr anchor="b">
            <a:normAutofit/>
          </a:bodyPr>
          <a:lstStyle/>
          <a:p>
            <a:r>
              <a:rPr kumimoji="1" lang="en-US" altLang="ja-JP" sz="4100"/>
              <a:t>AbstractFactory</a:t>
            </a:r>
            <a:r>
              <a:rPr kumimoji="1" lang="ja-JP" altLang="en-US" sz="4100"/>
              <a:t>パターン</a:t>
            </a:r>
          </a:p>
        </p:txBody>
      </p:sp>
      <p:sp>
        <p:nvSpPr>
          <p:cNvPr id="3" name="字幕 2">
            <a:extLst>
              <a:ext uri="{FF2B5EF4-FFF2-40B4-BE49-F238E27FC236}">
                <a16:creationId xmlns:a16="http://schemas.microsoft.com/office/drawing/2014/main" id="{B4C333BF-CFE7-7342-8079-BBBE51AC0111}"/>
              </a:ext>
            </a:extLst>
          </p:cNvPr>
          <p:cNvSpPr>
            <a:spLocks noGrp="1"/>
          </p:cNvSpPr>
          <p:nvPr>
            <p:ph type="subTitle" idx="1"/>
          </p:nvPr>
        </p:nvSpPr>
        <p:spPr>
          <a:xfrm>
            <a:off x="477980" y="4872922"/>
            <a:ext cx="4023359" cy="1208141"/>
          </a:xfrm>
        </p:spPr>
        <p:txBody>
          <a:bodyPr>
            <a:normAutofit/>
          </a:bodyPr>
          <a:lstStyle/>
          <a:p>
            <a:r>
              <a:rPr kumimoji="1" lang="ja-JP" altLang="en-US" sz="2000"/>
              <a:t>石橋　遼</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54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AE2A20-5B79-4B49-84B7-619EBFBB30E5}"/>
              </a:ext>
            </a:extLst>
          </p:cNvPr>
          <p:cNvSpPr>
            <a:spLocks noGrp="1"/>
          </p:cNvSpPr>
          <p:nvPr>
            <p:ph type="title"/>
          </p:nvPr>
        </p:nvSpPr>
        <p:spPr/>
        <p:txBody>
          <a:bodyPr/>
          <a:lstStyle/>
          <a:p>
            <a:r>
              <a:rPr kumimoji="1" lang="ja-JP" altLang="en-US"/>
              <a:t>どういうものか</a:t>
            </a:r>
          </a:p>
        </p:txBody>
      </p:sp>
      <p:graphicFrame>
        <p:nvGraphicFramePr>
          <p:cNvPr id="5" name="コンテンツ プレースホルダー 2">
            <a:extLst>
              <a:ext uri="{FF2B5EF4-FFF2-40B4-BE49-F238E27FC236}">
                <a16:creationId xmlns:a16="http://schemas.microsoft.com/office/drawing/2014/main" id="{EEABC739-A441-41A2-9408-F07D2B34BD9A}"/>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00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26817EA-422D-8A4F-9454-97FFA0861266}"/>
              </a:ext>
            </a:extLst>
          </p:cNvPr>
          <p:cNvSpPr>
            <a:spLocks noGrp="1"/>
          </p:cNvSpPr>
          <p:nvPr>
            <p:ph type="title"/>
          </p:nvPr>
        </p:nvSpPr>
        <p:spPr>
          <a:xfrm>
            <a:off x="841248" y="685800"/>
            <a:ext cx="10506456" cy="1157005"/>
          </a:xfrm>
        </p:spPr>
        <p:txBody>
          <a:bodyPr anchor="b">
            <a:normAutofit/>
          </a:bodyPr>
          <a:lstStyle/>
          <a:p>
            <a:r>
              <a:rPr lang="ja-JP" altLang="en-US" sz="4800"/>
              <a:t>特徴</a:t>
            </a:r>
          </a:p>
        </p:txBody>
      </p:sp>
      <p:sp>
        <p:nvSpPr>
          <p:cNvPr id="13"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コンテンツ プレースホルダー 2">
            <a:extLst>
              <a:ext uri="{FF2B5EF4-FFF2-40B4-BE49-F238E27FC236}">
                <a16:creationId xmlns:a16="http://schemas.microsoft.com/office/drawing/2014/main" id="{F86F415A-6C66-4BFF-9D5C-7E60CE49FC1C}"/>
              </a:ext>
            </a:extLst>
          </p:cNvPr>
          <p:cNvGraphicFramePr>
            <a:graphicFrameLocks noGrp="1"/>
          </p:cNvGraphicFramePr>
          <p:nvPr>
            <p:ph idx="1"/>
            <p:extLst>
              <p:ext uri="{D42A27DB-BD31-4B8C-83A1-F6EECF244321}">
                <p14:modId xmlns:p14="http://schemas.microsoft.com/office/powerpoint/2010/main" val="366286078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16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3CAFC1-969F-B945-BAD8-35ADAF8CE490}"/>
              </a:ext>
            </a:extLst>
          </p:cNvPr>
          <p:cNvSpPr>
            <a:spLocks noGrp="1"/>
          </p:cNvSpPr>
          <p:nvPr>
            <p:ph type="title"/>
          </p:nvPr>
        </p:nvSpPr>
        <p:spPr>
          <a:xfrm>
            <a:off x="841248" y="685800"/>
            <a:ext cx="10506456" cy="1157005"/>
          </a:xfrm>
        </p:spPr>
        <p:txBody>
          <a:bodyPr anchor="b">
            <a:normAutofit/>
          </a:bodyPr>
          <a:lstStyle/>
          <a:p>
            <a:r>
              <a:rPr kumimoji="1" lang="ja-JP" altLang="en-US" sz="4800"/>
              <a:t>感想</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コンテンツ プレースホルダー 2">
            <a:extLst>
              <a:ext uri="{FF2B5EF4-FFF2-40B4-BE49-F238E27FC236}">
                <a16:creationId xmlns:a16="http://schemas.microsoft.com/office/drawing/2014/main" id="{75414B93-05DF-4528-966D-D0A096869888}"/>
              </a:ext>
            </a:extLst>
          </p:cNvPr>
          <p:cNvGraphicFramePr>
            <a:graphicFrameLocks noGrp="1"/>
          </p:cNvGraphicFramePr>
          <p:nvPr>
            <p:ph idx="1"/>
            <p:extLst>
              <p:ext uri="{D42A27DB-BD31-4B8C-83A1-F6EECF244321}">
                <p14:modId xmlns:p14="http://schemas.microsoft.com/office/powerpoint/2010/main" val="110763006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31458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434"/>
      </a:dk2>
      <a:lt2>
        <a:srgbClr val="E2E8E7"/>
      </a:lt2>
      <a:accent1>
        <a:srgbClr val="E72949"/>
      </a:accent1>
      <a:accent2>
        <a:srgbClr val="D51786"/>
      </a:accent2>
      <a:accent3>
        <a:srgbClr val="E629E7"/>
      </a:accent3>
      <a:accent4>
        <a:srgbClr val="8517D5"/>
      </a:accent4>
      <a:accent5>
        <a:srgbClr val="5436E8"/>
      </a:accent5>
      <a:accent6>
        <a:srgbClr val="204FD7"/>
      </a:accent6>
      <a:hlink>
        <a:srgbClr val="8664C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106</Words>
  <Application>Microsoft Macintosh PowerPoint</Application>
  <PresentationFormat>ワイド画面</PresentationFormat>
  <Paragraphs>17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Arial</vt:lpstr>
      <vt:lpstr>Avenir Next LT Pro</vt:lpstr>
      <vt:lpstr>Calibri</vt:lpstr>
      <vt:lpstr>AccentBoxVTI</vt:lpstr>
      <vt:lpstr>AbstractFactoryパターン</vt:lpstr>
      <vt:lpstr>どういうものか</vt:lpstr>
      <vt:lpstr>特徴</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AbstractFactoryパターン</dc:title>
  <dc:creator>石橋遼</dc:creator>
  <cp:lastModifiedBy>石橋遼</cp:lastModifiedBy>
  <cp:revision>1</cp:revision>
  <dcterms:created xsi:type="dcterms:W3CDTF">2020-08-27T23:54:08Z</dcterms:created>
  <dcterms:modified xsi:type="dcterms:W3CDTF">2020-08-27T23:54:13Z</dcterms:modified>
</cp:coreProperties>
</file>