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47" d="100"/>
          <a:sy n="47" d="100"/>
        </p:scale>
        <p:origin x="29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77A3-8DDB-4947-8669-82E4697A79A5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3DDE-4717-4C34-9BBB-A25D0433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23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77A3-8DDB-4947-8669-82E4697A79A5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3DDE-4717-4C34-9BBB-A25D0433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4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77A3-8DDB-4947-8669-82E4697A79A5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3DDE-4717-4C34-9BBB-A25D0433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5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77A3-8DDB-4947-8669-82E4697A79A5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3DDE-4717-4C34-9BBB-A25D0433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51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77A3-8DDB-4947-8669-82E4697A79A5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3DDE-4717-4C34-9BBB-A25D0433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8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77A3-8DDB-4947-8669-82E4697A79A5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3DDE-4717-4C34-9BBB-A25D0433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5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77A3-8DDB-4947-8669-82E4697A79A5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3DDE-4717-4C34-9BBB-A25D0433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7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77A3-8DDB-4947-8669-82E4697A79A5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3DDE-4717-4C34-9BBB-A25D0433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2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77A3-8DDB-4947-8669-82E4697A79A5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3DDE-4717-4C34-9BBB-A25D0433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46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77A3-8DDB-4947-8669-82E4697A79A5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3DDE-4717-4C34-9BBB-A25D0433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44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77A3-8DDB-4947-8669-82E4697A79A5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3DDE-4717-4C34-9BBB-A25D0433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377A3-8DDB-4947-8669-82E4697A79A5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73DDE-4717-4C34-9BBB-A25D0433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28196"/>
              </p:ext>
            </p:extLst>
          </p:nvPr>
        </p:nvGraphicFramePr>
        <p:xfrm>
          <a:off x="60060" y="183849"/>
          <a:ext cx="3554884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54884">
                  <a:extLst>
                    <a:ext uri="{9D8B030D-6E8A-4147-A177-3AD203B41FA5}">
                      <a16:colId xmlns:a16="http://schemas.microsoft.com/office/drawing/2014/main" val="2974362764"/>
                    </a:ext>
                  </a:extLst>
                </a:gridCol>
              </a:tblGrid>
              <a:tr h="316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 particle : </a:t>
                      </a:r>
                      <a:r>
                        <a:rPr lang="en-US" altLang="ko-KR" dirty="0" err="1"/>
                        <a:t>Particle.h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448429"/>
                  </a:ext>
                </a:extLst>
              </a:tr>
              <a:tr h="920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#location : double[2]</a:t>
                      </a:r>
                    </a:p>
                    <a:p>
                      <a:pPr latinLnBrk="1"/>
                      <a:r>
                        <a:rPr lang="en-US" altLang="ko-KR" dirty="0"/>
                        <a:t>#velocity : double[2]</a:t>
                      </a:r>
                    </a:p>
                    <a:p>
                      <a:pPr latinLnBrk="1"/>
                      <a:r>
                        <a:rPr lang="en-US" altLang="ko-KR" dirty="0"/>
                        <a:t>#mass : double</a:t>
                      </a:r>
                    </a:p>
                    <a:p>
                      <a:pPr latinLnBrk="1"/>
                      <a:r>
                        <a:rPr lang="en-US" altLang="ko-KR" dirty="0"/>
                        <a:t>#fixed : 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335349"/>
                  </a:ext>
                </a:extLst>
              </a:tr>
              <a:tr h="316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+void </a:t>
                      </a:r>
                      <a:r>
                        <a:rPr lang="en-US" altLang="ko-KR" dirty="0" err="1"/>
                        <a:t>Print_particle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93689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00637"/>
              </p:ext>
            </p:extLst>
          </p:nvPr>
        </p:nvGraphicFramePr>
        <p:xfrm>
          <a:off x="60060" y="3333246"/>
          <a:ext cx="3554884" cy="27490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54884">
                  <a:extLst>
                    <a:ext uri="{9D8B030D-6E8A-4147-A177-3AD203B41FA5}">
                      <a16:colId xmlns:a16="http://schemas.microsoft.com/office/drawing/2014/main" val="2974362764"/>
                    </a:ext>
                  </a:extLst>
                </a:gridCol>
              </a:tblGrid>
              <a:tr h="316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 </a:t>
                      </a:r>
                      <a:r>
                        <a:rPr lang="en-US" altLang="ko-KR" dirty="0" err="1"/>
                        <a:t>particle_set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Set.h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448429"/>
                  </a:ext>
                </a:extLst>
              </a:tr>
              <a:tr h="920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particle_set</a:t>
                      </a:r>
                      <a:r>
                        <a:rPr lang="en-US" altLang="ko-KR" dirty="0"/>
                        <a:t> : particle</a:t>
                      </a:r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force_x</a:t>
                      </a:r>
                      <a:r>
                        <a:rPr lang="en-US" altLang="ko-KR" baseline="0" dirty="0"/>
                        <a:t> : double</a:t>
                      </a:r>
                    </a:p>
                    <a:p>
                      <a:pPr latinLnBrk="1"/>
                      <a:r>
                        <a:rPr lang="en-US" altLang="ko-KR" baseline="0" dirty="0"/>
                        <a:t>-</a:t>
                      </a:r>
                      <a:r>
                        <a:rPr lang="en-US" altLang="ko-KR" baseline="0" dirty="0" err="1"/>
                        <a:t>force_y</a:t>
                      </a:r>
                      <a:r>
                        <a:rPr lang="en-US" altLang="ko-KR" baseline="0" dirty="0"/>
                        <a:t> : double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335349"/>
                  </a:ext>
                </a:extLst>
              </a:tr>
              <a:tr h="582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+void </a:t>
                      </a:r>
                      <a:r>
                        <a:rPr lang="en-US" altLang="ko-KR" dirty="0" err="1"/>
                        <a:t>Print_set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latinLnBrk="1"/>
                      <a:r>
                        <a:rPr lang="en-US" altLang="ko-KR" dirty="0"/>
                        <a:t>+void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add_particle</a:t>
                      </a:r>
                      <a:r>
                        <a:rPr lang="en-US" altLang="ko-KR" baseline="0" dirty="0"/>
                        <a:t>(particle* A)</a:t>
                      </a:r>
                    </a:p>
                    <a:p>
                      <a:pPr latinLnBrk="1"/>
                      <a:r>
                        <a:rPr lang="en-US" altLang="ko-KR" baseline="0" dirty="0"/>
                        <a:t>+void </a:t>
                      </a:r>
                      <a:r>
                        <a:rPr lang="en-US" altLang="ko-KR" baseline="0" dirty="0" err="1"/>
                        <a:t>add_force</a:t>
                      </a:r>
                      <a:r>
                        <a:rPr lang="en-US" altLang="ko-KR" baseline="0" dirty="0"/>
                        <a:t>(force* A)</a:t>
                      </a:r>
                    </a:p>
                    <a:p>
                      <a:pPr latinLnBrk="1"/>
                      <a:r>
                        <a:rPr lang="en-US" altLang="ko-KR" baseline="0" dirty="0"/>
                        <a:t>+void </a:t>
                      </a:r>
                      <a:r>
                        <a:rPr lang="en-US" altLang="ko-KR" baseline="0" dirty="0" err="1"/>
                        <a:t>delete_particle</a:t>
                      </a:r>
                      <a:r>
                        <a:rPr lang="en-US" altLang="ko-KR" baseline="0" dirty="0"/>
                        <a:t>(particle* A)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+void </a:t>
                      </a:r>
                      <a:r>
                        <a:rPr lang="en-US" altLang="ko-KR" baseline="0" dirty="0" err="1"/>
                        <a:t>delete_force</a:t>
                      </a:r>
                      <a:r>
                        <a:rPr lang="en-US" altLang="ko-KR" baseline="0" dirty="0"/>
                        <a:t>(force* 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93689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55931"/>
              </p:ext>
            </p:extLst>
          </p:nvPr>
        </p:nvGraphicFramePr>
        <p:xfrm>
          <a:off x="4497434" y="-20923"/>
          <a:ext cx="4029102" cy="438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29102">
                  <a:extLst>
                    <a:ext uri="{9D8B030D-6E8A-4147-A177-3AD203B41FA5}">
                      <a16:colId xmlns:a16="http://schemas.microsoft.com/office/drawing/2014/main" val="2974362764"/>
                    </a:ext>
                  </a:extLst>
                </a:gridCol>
              </a:tblGrid>
              <a:tr h="316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 utility : </a:t>
                      </a:r>
                      <a:r>
                        <a:rPr lang="en-US" altLang="ko-KR" dirty="0" err="1"/>
                        <a:t>Utility.h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448429"/>
                  </a:ext>
                </a:extLst>
              </a:tr>
              <a:tr h="920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particle_number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int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set_number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int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force_number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int</a:t>
                      </a:r>
                      <a:endParaRPr lang="en-US" altLang="ko-KR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</a:t>
                      </a:r>
                      <a:r>
                        <a:rPr lang="en-US" altLang="ko-KR" baseline="0" dirty="0" err="1"/>
                        <a:t>enable_gravity</a:t>
                      </a:r>
                      <a:r>
                        <a:rPr lang="en-US" altLang="ko-KR" baseline="0" dirty="0"/>
                        <a:t> : bool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335349"/>
                  </a:ext>
                </a:extLst>
              </a:tr>
              <a:tr h="1159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timetick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+double time</a:t>
                      </a:r>
                    </a:p>
                    <a:p>
                      <a:pPr latinLnBrk="1"/>
                      <a:r>
                        <a:rPr lang="en-US" altLang="ko-KR" dirty="0"/>
                        <a:t>+void </a:t>
                      </a:r>
                      <a:r>
                        <a:rPr lang="en-US" altLang="ko-KR" dirty="0" err="1"/>
                        <a:t>print_usage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latinLnBrk="1"/>
                      <a:r>
                        <a:rPr lang="en-US" altLang="ko-KR" dirty="0"/>
                        <a:t>+void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delete_particle</a:t>
                      </a:r>
                      <a:r>
                        <a:rPr lang="en-US" altLang="ko-KR" baseline="0" dirty="0"/>
                        <a:t>(particle* A)</a:t>
                      </a:r>
                    </a:p>
                    <a:p>
                      <a:pPr latinLnBrk="1"/>
                      <a:r>
                        <a:rPr lang="en-US" altLang="ko-KR" baseline="0" dirty="0"/>
                        <a:t>+void </a:t>
                      </a:r>
                      <a:r>
                        <a:rPr lang="en-US" altLang="ko-KR" baseline="0" dirty="0" err="1"/>
                        <a:t>delete_force</a:t>
                      </a:r>
                      <a:r>
                        <a:rPr lang="en-US" altLang="ko-KR" baseline="0" dirty="0"/>
                        <a:t>(force* A)</a:t>
                      </a:r>
                    </a:p>
                    <a:p>
                      <a:pPr latinLnBrk="1"/>
                      <a:r>
                        <a:rPr lang="en-US" altLang="ko-KR" baseline="0" dirty="0"/>
                        <a:t>+void </a:t>
                      </a:r>
                      <a:r>
                        <a:rPr lang="en-US" altLang="ko-KR" baseline="0" dirty="0" err="1"/>
                        <a:t>delete_all</a:t>
                      </a:r>
                      <a:r>
                        <a:rPr lang="en-US" altLang="ko-KR" baseline="0" dirty="0"/>
                        <a:t>()</a:t>
                      </a:r>
                    </a:p>
                    <a:p>
                      <a:pPr latinLnBrk="1"/>
                      <a:r>
                        <a:rPr lang="en-US" altLang="ko-KR" baseline="0" dirty="0"/>
                        <a:t>+double </a:t>
                      </a:r>
                      <a:r>
                        <a:rPr lang="en-US" altLang="ko-KR" baseline="0" dirty="0" err="1"/>
                        <a:t>run_simulation_ru</a:t>
                      </a:r>
                      <a:r>
                        <a:rPr lang="en-US" altLang="ko-KR" baseline="0" dirty="0"/>
                        <a:t>(utility </a:t>
                      </a:r>
                      <a:r>
                        <a:rPr lang="en-US" altLang="ko-KR" baseline="0" dirty="0" err="1"/>
                        <a:t>utility</a:t>
                      </a:r>
                      <a:r>
                        <a:rPr lang="en-US" altLang="ko-KR" baseline="0" dirty="0"/>
                        <a:t>, double duration)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+double </a:t>
                      </a:r>
                      <a:r>
                        <a:rPr lang="en-US" altLang="ko-KR" baseline="0" dirty="0" err="1"/>
                        <a:t>run_simulation_rv</a:t>
                      </a:r>
                      <a:r>
                        <a:rPr lang="en-US" altLang="ko-KR" baseline="0" dirty="0"/>
                        <a:t>(utility </a:t>
                      </a:r>
                      <a:r>
                        <a:rPr lang="en-US" altLang="ko-KR" baseline="0" dirty="0" err="1"/>
                        <a:t>utility</a:t>
                      </a:r>
                      <a:r>
                        <a:rPr lang="en-US" altLang="ko-KR" baseline="0" dirty="0"/>
                        <a:t> double duration)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93689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917875"/>
              </p:ext>
            </p:extLst>
          </p:nvPr>
        </p:nvGraphicFramePr>
        <p:xfrm>
          <a:off x="4554731" y="4398798"/>
          <a:ext cx="3735754" cy="246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35754">
                  <a:extLst>
                    <a:ext uri="{9D8B030D-6E8A-4147-A177-3AD203B41FA5}">
                      <a16:colId xmlns:a16="http://schemas.microsoft.com/office/drawing/2014/main" val="2974362764"/>
                    </a:ext>
                  </a:extLst>
                </a:gridCol>
              </a:tblGrid>
              <a:tr h="179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 force : </a:t>
                      </a:r>
                      <a:r>
                        <a:rPr lang="en-US" altLang="ko-KR" dirty="0" err="1"/>
                        <a:t>Force.h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448429"/>
                  </a:ext>
                </a:extLst>
              </a:tr>
              <a:tr h="3138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-x : double</a:t>
                      </a:r>
                    </a:p>
                    <a:p>
                      <a:pPr latinLnBrk="1"/>
                      <a:r>
                        <a:rPr lang="en-US" altLang="ko-KR" dirty="0"/>
                        <a:t>-y :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335349"/>
                  </a:ext>
                </a:extLst>
              </a:tr>
              <a:tr h="2888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+void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print_force</a:t>
                      </a:r>
                      <a:r>
                        <a:rPr lang="en-US" altLang="ko-KR" baseline="0" dirty="0"/>
                        <a:t>()</a:t>
                      </a:r>
                    </a:p>
                    <a:p>
                      <a:pPr latinLnBrk="1"/>
                      <a:r>
                        <a:rPr lang="en-US" altLang="ko-KR" baseline="0" dirty="0"/>
                        <a:t>+void </a:t>
                      </a:r>
                      <a:r>
                        <a:rPr lang="en-US" altLang="ko-KR" baseline="0" dirty="0" err="1"/>
                        <a:t>set_force_x</a:t>
                      </a:r>
                      <a:r>
                        <a:rPr lang="en-US" altLang="ko-KR" baseline="0" dirty="0"/>
                        <a:t>(double </a:t>
                      </a:r>
                      <a:r>
                        <a:rPr lang="en-US" altLang="ko-KR" baseline="0" dirty="0" err="1"/>
                        <a:t>force_x</a:t>
                      </a:r>
                      <a:r>
                        <a:rPr lang="en-US" altLang="ko-KR" baseline="0" dirty="0"/>
                        <a:t>)</a:t>
                      </a:r>
                    </a:p>
                    <a:p>
                      <a:pPr latinLnBrk="1"/>
                      <a:r>
                        <a:rPr lang="en-US" altLang="ko-KR" baseline="0" dirty="0"/>
                        <a:t>+void </a:t>
                      </a:r>
                      <a:r>
                        <a:rPr lang="en-US" altLang="ko-KR" baseline="0" dirty="0" err="1"/>
                        <a:t>set_force_y</a:t>
                      </a:r>
                      <a:r>
                        <a:rPr lang="en-US" altLang="ko-KR" baseline="0" dirty="0"/>
                        <a:t>(double </a:t>
                      </a:r>
                      <a:r>
                        <a:rPr lang="en-US" altLang="ko-KR" baseline="0" dirty="0" err="1"/>
                        <a:t>force_y</a:t>
                      </a:r>
                      <a:r>
                        <a:rPr lang="en-US" altLang="ko-KR" baseline="0" dirty="0"/>
                        <a:t>)</a:t>
                      </a:r>
                    </a:p>
                    <a:p>
                      <a:pPr latinLnBrk="1"/>
                      <a:r>
                        <a:rPr lang="en-US" altLang="ko-KR" baseline="0" dirty="0"/>
                        <a:t>+double </a:t>
                      </a:r>
                      <a:r>
                        <a:rPr lang="en-US" altLang="ko-KR" baseline="0" dirty="0" err="1"/>
                        <a:t>get_force_x</a:t>
                      </a:r>
                      <a:r>
                        <a:rPr lang="en-US" altLang="ko-KR" baseline="0" dirty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+double </a:t>
                      </a:r>
                      <a:r>
                        <a:rPr lang="en-US" altLang="ko-KR" baseline="0" dirty="0" err="1"/>
                        <a:t>get_force_y</a:t>
                      </a:r>
                      <a:r>
                        <a:rPr lang="en-US" altLang="ko-KR" baseline="0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936893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>
            <a:stCxn id="5" idx="0"/>
            <a:endCxn id="4" idx="2"/>
          </p:cNvCxnSpPr>
          <p:nvPr/>
        </p:nvCxnSpPr>
        <p:spPr>
          <a:xfrm flipV="1">
            <a:off x="1837502" y="2104089"/>
            <a:ext cx="0" cy="12291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</p:cNvCxnSpPr>
          <p:nvPr/>
        </p:nvCxnSpPr>
        <p:spPr>
          <a:xfrm flipH="1" flipV="1">
            <a:off x="3630370" y="3363918"/>
            <a:ext cx="867064" cy="120667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34564" y="508783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time.h</a:t>
            </a:r>
            <a:r>
              <a:rPr lang="en-US" altLang="ko-KR" dirty="0"/>
              <a:t>&gt;</a:t>
            </a:r>
            <a:r>
              <a:rPr lang="ko-KR" altLang="en-US" dirty="0"/>
              <a:t>를 타이머로 사용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34564" y="2964172"/>
            <a:ext cx="3936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main.h</a:t>
            </a:r>
            <a:r>
              <a:rPr lang="en-US" altLang="ko-KR" dirty="0"/>
              <a:t>&gt;</a:t>
            </a:r>
            <a:r>
              <a:rPr lang="ko-KR" altLang="en-US" dirty="0"/>
              <a:t>멤버 함수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find_particle</a:t>
            </a:r>
            <a:r>
              <a:rPr lang="en-US" altLang="ko-KR" dirty="0"/>
              <a:t>(utility </a:t>
            </a:r>
            <a:r>
              <a:rPr lang="en-US" altLang="ko-KR" dirty="0" err="1"/>
              <a:t>utility</a:t>
            </a:r>
            <a:r>
              <a:rPr lang="en-US" altLang="ko-KR" dirty="0"/>
              <a:t>, </a:t>
            </a:r>
            <a:r>
              <a:rPr lang="en-US" altLang="ko-KR" dirty="0" err="1"/>
              <a:t>std</a:t>
            </a:r>
            <a:r>
              <a:rPr lang="en-US" altLang="ko-KR" dirty="0"/>
              <a:t>::string command)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find_set</a:t>
            </a:r>
            <a:r>
              <a:rPr lang="en-US" altLang="ko-KR" dirty="0"/>
              <a:t>(utility </a:t>
            </a:r>
            <a:r>
              <a:rPr lang="en-US" altLang="ko-KR" dirty="0" err="1"/>
              <a:t>utility</a:t>
            </a:r>
            <a:r>
              <a:rPr lang="en-US" altLang="ko-KR" dirty="0"/>
              <a:t>, </a:t>
            </a:r>
            <a:r>
              <a:rPr lang="en-US" altLang="ko-KR" dirty="0" err="1"/>
              <a:t>std</a:t>
            </a:r>
            <a:r>
              <a:rPr lang="en-US" altLang="ko-KR" dirty="0"/>
              <a:t>::string command)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find_force</a:t>
            </a:r>
            <a:r>
              <a:rPr lang="en-US" altLang="ko-KR" dirty="0"/>
              <a:t>(utility </a:t>
            </a:r>
            <a:r>
              <a:rPr lang="en-US" altLang="ko-KR" dirty="0" err="1"/>
              <a:t>utility</a:t>
            </a:r>
            <a:r>
              <a:rPr lang="en-US" altLang="ko-KR" dirty="0"/>
              <a:t>, </a:t>
            </a:r>
            <a:r>
              <a:rPr lang="en-US" altLang="ko-KR" dirty="0" err="1"/>
              <a:t>std</a:t>
            </a:r>
            <a:r>
              <a:rPr lang="en-US" altLang="ko-KR" dirty="0"/>
              <a:t>::string command)</a:t>
            </a:r>
          </a:p>
          <a:p>
            <a:endParaRPr lang="en-US" altLang="ko-KR" dirty="0"/>
          </a:p>
        </p:txBody>
      </p:sp>
      <p:cxnSp>
        <p:nvCxnSpPr>
          <p:cNvPr id="22" name="직선 화살표 연결선 21"/>
          <p:cNvCxnSpPr>
            <a:cxnSpLocks/>
          </p:cNvCxnSpPr>
          <p:nvPr/>
        </p:nvCxnSpPr>
        <p:spPr>
          <a:xfrm flipV="1">
            <a:off x="3614944" y="46689"/>
            <a:ext cx="882490" cy="324961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  <a:endCxn id="21" idx="0"/>
          </p:cNvCxnSpPr>
          <p:nvPr/>
        </p:nvCxnSpPr>
        <p:spPr>
          <a:xfrm>
            <a:off x="8616497" y="183849"/>
            <a:ext cx="2086147" cy="2780323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07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317</Words>
  <Application>Microsoft Office PowerPoint</Application>
  <PresentationFormat>와이드스크린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Deok Gi Jeung</dc:creator>
  <cp:lastModifiedBy>Sehoon Kim</cp:lastModifiedBy>
  <cp:revision>10</cp:revision>
  <dcterms:created xsi:type="dcterms:W3CDTF">2017-11-16T02:09:20Z</dcterms:created>
  <dcterms:modified xsi:type="dcterms:W3CDTF">2017-12-08T19:21:48Z</dcterms:modified>
</cp:coreProperties>
</file>